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2"/>
  </p:notesMasterIdLst>
  <p:sldIdLst>
    <p:sldId id="256" r:id="rId35"/>
    <p:sldId id="257" r:id="rId36"/>
    <p:sldId id="258" r:id="rId37"/>
    <p:sldId id="259" r:id="rId38"/>
    <p:sldId id="260" r:id="rId39"/>
    <p:sldId id="261" r:id="rId40"/>
    <p:sldId id="262"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ondon" charset="1" panose="000005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Crimson Pro" charset="1" panose="00000000000000000000"/>
      <p:regular r:id="rId17"/>
    </p:embeddedFont>
    <p:embeddedFont>
      <p:font typeface="Crimson Pro Bold" charset="1" panose="00000000000000000000"/>
      <p:regular r:id="rId18"/>
    </p:embeddedFont>
    <p:embeddedFont>
      <p:font typeface="Crimson Pro Italics" charset="1" panose="00000000000000000000"/>
      <p:regular r:id="rId19"/>
    </p:embeddedFont>
    <p:embeddedFont>
      <p:font typeface="Crimson Pro Bold Italics" charset="1" panose="00000000000000000000"/>
      <p:regular r:id="rId20"/>
    </p:embeddedFont>
    <p:embeddedFont>
      <p:font typeface="Crimson Pro Heavy" charset="1" panose="00000000000000000000"/>
      <p:regular r:id="rId21"/>
    </p:embeddedFont>
    <p:embeddedFont>
      <p:font typeface="Crimson Pro Heavy Italics" charset="1" panose="00000000000000000000"/>
      <p:regular r:id="rId22"/>
    </p:embeddedFont>
    <p:embeddedFont>
      <p:font typeface="Open Sans" charset="1" panose="00000000000000000000"/>
      <p:regular r:id="rId23"/>
    </p:embeddedFont>
    <p:embeddedFont>
      <p:font typeface="Open Sans Bold" charset="1" panose="00000000000000000000"/>
      <p:regular r:id="rId24"/>
    </p:embeddedFont>
    <p:embeddedFont>
      <p:font typeface="Open Sans Italics" charset="1" panose="00000000000000000000"/>
      <p:regular r:id="rId25"/>
    </p:embeddedFont>
    <p:embeddedFont>
      <p:font typeface="Open Sans Bold Italics" charset="1" panose="00000000000000000000"/>
      <p:regular r:id="rId26"/>
    </p:embeddedFont>
    <p:embeddedFont>
      <p:font typeface="Open Sans Light" charset="1" panose="00000000000000000000"/>
      <p:regular r:id="rId27"/>
    </p:embeddedFont>
    <p:embeddedFont>
      <p:font typeface="Open Sans Light Italics" charset="1" panose="00000000000000000000"/>
      <p:regular r:id="rId28"/>
    </p:embeddedFont>
    <p:embeddedFont>
      <p:font typeface="Open Sans Medium" charset="1" panose="00000000000000000000"/>
      <p:regular r:id="rId29"/>
    </p:embeddedFont>
    <p:embeddedFont>
      <p:font typeface="Open Sans Medium Italics" charset="1" panose="00000000000000000000"/>
      <p:regular r:id="rId30"/>
    </p:embeddedFont>
    <p:embeddedFont>
      <p:font typeface="Open Sans Semi-Bold" charset="1" panose="00000000000000000000"/>
      <p:regular r:id="rId31"/>
    </p:embeddedFont>
    <p:embeddedFont>
      <p:font typeface="Open Sans Semi-Bold Italics" charset="1" panose="00000000000000000000"/>
      <p:regular r:id="rId32"/>
    </p:embeddedFont>
    <p:embeddedFont>
      <p:font typeface="Open Sans Ultra-Bold" charset="1" panose="00000000000000000000"/>
      <p:regular r:id="rId33"/>
    </p:embeddedFont>
    <p:embeddedFont>
      <p:font typeface="Open Sans Ultra-Bold Italics" charset="1" panose="000000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slides/slide1.xml" Type="http://schemas.openxmlformats.org/officeDocument/2006/relationships/slide"/><Relationship Id="rId36" Target="slides/slide2.xml" Type="http://schemas.openxmlformats.org/officeDocument/2006/relationships/slide"/><Relationship Id="rId37" Target="slides/slide3.xml" Type="http://schemas.openxmlformats.org/officeDocument/2006/relationships/slide"/><Relationship Id="rId38" Target="slides/slide4.xml" Type="http://schemas.openxmlformats.org/officeDocument/2006/relationships/slide"/><Relationship Id="rId39" Target="slides/slide5.xml" Type="http://schemas.openxmlformats.org/officeDocument/2006/relationships/slide"/><Relationship Id="rId4" Target="theme/theme1.xml" Type="http://schemas.openxmlformats.org/officeDocument/2006/relationships/theme"/><Relationship Id="rId40" Target="slides/slide6.xml" Type="http://schemas.openxmlformats.org/officeDocument/2006/relationships/slide"/><Relationship Id="rId41" Target="slides/slide7.xml" Type="http://schemas.openxmlformats.org/officeDocument/2006/relationships/slide"/><Relationship Id="rId42" Target="notesMasters/notesMaster1.xml" Type="http://schemas.openxmlformats.org/officeDocument/2006/relationships/notesMaster"/><Relationship Id="rId43" Target="theme/theme2.xml" Type="http://schemas.openxmlformats.org/officeDocument/2006/relationships/theme"/><Relationship Id="rId44" Target="notesSlides/notesSlide1.xml" Type="http://schemas.openxmlformats.org/officeDocument/2006/relationships/notesSlide"/><Relationship Id="rId45" Target="notesSlides/notesSlide2.xml" Type="http://schemas.openxmlformats.org/officeDocument/2006/relationships/notesSlide"/><Relationship Id="rId46" Target="notesSlides/notesSlide3.xml" Type="http://schemas.openxmlformats.org/officeDocument/2006/relationships/notesSlide"/><Relationship Id="rId47" Target="notesSlides/notesSlide4.xml" Type="http://schemas.openxmlformats.org/officeDocument/2006/relationships/notesSlide"/><Relationship Id="rId48" Target="notesSlides/notesSlide5.xml" Type="http://schemas.openxmlformats.org/officeDocument/2006/relationships/notesSlide"/><Relationship Id="rId49" Target="notesSlides/notesSlide6.xml" Type="http://schemas.openxmlformats.org/officeDocument/2006/relationships/notesSlide"/><Relationship Id="rId5" Target="tableStyles.xml" Type="http://schemas.openxmlformats.org/officeDocument/2006/relationships/tableStyles"/><Relationship Id="rId50" Target="notesSlides/notesSlide7.xml" Type="http://schemas.openxmlformats.org/officeDocument/2006/relationships/note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 Id="rId4" Target="../media/image2.jpeg" Type="http://schemas.openxmlformats.org/officeDocument/2006/relationships/image"/><Relationship Id="rId5"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4.jpeg" Type="http://schemas.openxmlformats.org/officeDocument/2006/relationships/image"/><Relationship Id="rId4" Target="../media/image5.jpeg" Type="http://schemas.openxmlformats.org/officeDocument/2006/relationships/image"/><Relationship Id="rId5" Target="../media/image6.jpeg" Type="http://schemas.openxmlformats.org/officeDocument/2006/relationships/image"/><Relationship Id="rId6" Target="../media/image7.jpeg" Type="http://schemas.openxmlformats.org/officeDocument/2006/relationships/image"/><Relationship Id="rId7" Target="../media/image8.jpeg" Type="http://schemas.openxmlformats.org/officeDocument/2006/relationships/image"/><Relationship Id="rId8" Target="../media/image9.jpeg" Type="http://schemas.openxmlformats.org/officeDocument/2006/relationships/image"/><Relationship Id="rId9"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0.png" Type="http://schemas.openxmlformats.org/officeDocument/2006/relationships/image"/><Relationship Id="rId4" Target="../media/image11.jpeg" Type="http://schemas.openxmlformats.org/officeDocument/2006/relationships/image"/><Relationship Id="rId5" Target="../media/image12.jpeg" Type="http://schemas.openxmlformats.org/officeDocument/2006/relationships/image"/><Relationship Id="rId6" Target="../media/image13.jpeg" Type="http://schemas.openxmlformats.org/officeDocument/2006/relationships/image"/><Relationship Id="rId7" Target="../media/image14.jpeg" Type="http://schemas.openxmlformats.org/officeDocument/2006/relationships/image"/><Relationship Id="rId8" Target="../media/image15.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0.png" Type="http://schemas.openxmlformats.org/officeDocument/2006/relationships/image"/><Relationship Id="rId4" Target="../media/image16.jpeg" Type="http://schemas.openxmlformats.org/officeDocument/2006/relationships/image"/><Relationship Id="rId5" Target="../media/image17.jpeg" Type="http://schemas.openxmlformats.org/officeDocument/2006/relationships/image"/><Relationship Id="rId6" Target="../media/image18.jpeg" Type="http://schemas.openxmlformats.org/officeDocument/2006/relationships/image"/><Relationship Id="rId7" Target="../media/image19.jpeg" Type="http://schemas.openxmlformats.org/officeDocument/2006/relationships/image"/><Relationship Id="rId8" Target="../media/image20.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0.png" Type="http://schemas.openxmlformats.org/officeDocument/2006/relationships/image"/><Relationship Id="rId4" Target="../media/image21.jpeg" Type="http://schemas.openxmlformats.org/officeDocument/2006/relationships/image"/><Relationship Id="rId5" Target="../media/image22.jpeg" Type="http://schemas.openxmlformats.org/officeDocument/2006/relationships/image"/><Relationship Id="rId6" Target="../media/image23.jpeg" Type="http://schemas.openxmlformats.org/officeDocument/2006/relationships/image"/><Relationship Id="rId7" Target="../media/image24.jpeg" Type="http://schemas.openxmlformats.org/officeDocument/2006/relationships/image"/><Relationship Id="rId8" Target="../media/image25.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0.png" Type="http://schemas.openxmlformats.org/officeDocument/2006/relationships/image"/><Relationship Id="rId4" Target="../media/image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74" t="0" r="-74" b="0"/>
            </a:stretch>
          </a:blipFill>
        </p:spPr>
      </p:sp>
      <p:sp>
        <p:nvSpPr>
          <p:cNvPr name="Freeform 3" id="3"/>
          <p:cNvSpPr/>
          <p:nvPr/>
        </p:nvSpPr>
        <p:spPr>
          <a:xfrm flipH="false" flipV="false" rot="0">
            <a:off x="10417773" y="-34527"/>
            <a:ext cx="7887491" cy="10321527"/>
          </a:xfrm>
          <a:custGeom>
            <a:avLst/>
            <a:gdLst/>
            <a:ahLst/>
            <a:cxnLst/>
            <a:rect r="r" b="b" t="t" l="l"/>
            <a:pathLst>
              <a:path h="10321527" w="7887491">
                <a:moveTo>
                  <a:pt x="0" y="0"/>
                </a:moveTo>
                <a:lnTo>
                  <a:pt x="7887491" y="0"/>
                </a:lnTo>
                <a:lnTo>
                  <a:pt x="7887491" y="10321527"/>
                </a:lnTo>
                <a:lnTo>
                  <a:pt x="0" y="10321527"/>
                </a:lnTo>
                <a:lnTo>
                  <a:pt x="0" y="0"/>
                </a:lnTo>
                <a:close/>
              </a:path>
            </a:pathLst>
          </a:custGeom>
          <a:blipFill>
            <a:blip r:embed="rId4"/>
            <a:stretch>
              <a:fillRect l="-48022" t="0" r="-48022" b="0"/>
            </a:stretch>
          </a:blipFill>
        </p:spPr>
      </p:sp>
      <p:sp>
        <p:nvSpPr>
          <p:cNvPr name="TextBox 4" id="4"/>
          <p:cNvSpPr txBox="true"/>
          <p:nvPr/>
        </p:nvSpPr>
        <p:spPr>
          <a:xfrm rot="0">
            <a:off x="1028700" y="1060978"/>
            <a:ext cx="8414079" cy="1409829"/>
          </a:xfrm>
          <a:prstGeom prst="rect">
            <a:avLst/>
          </a:prstGeom>
        </p:spPr>
        <p:txBody>
          <a:bodyPr anchor="t" rtlCol="false" tIns="0" lIns="0" bIns="0" rIns="0">
            <a:spAutoFit/>
          </a:bodyPr>
          <a:lstStyle/>
          <a:p>
            <a:pPr algn="l">
              <a:lnSpc>
                <a:spcPts val="11124"/>
              </a:lnSpc>
            </a:pPr>
            <a:r>
              <a:rPr lang="en-US" sz="8899">
                <a:solidFill>
                  <a:srgbClr val="443728"/>
                </a:solidFill>
                <a:latin typeface="Crimson Pro Bold"/>
              </a:rPr>
              <a:t>Chnaxe Solutions</a:t>
            </a:r>
          </a:p>
        </p:txBody>
      </p:sp>
      <p:sp>
        <p:nvSpPr>
          <p:cNvPr name="Freeform 5" id="5"/>
          <p:cNvSpPr/>
          <p:nvPr/>
        </p:nvSpPr>
        <p:spPr>
          <a:xfrm flipH="false" flipV="false" rot="0">
            <a:off x="16711623" y="-81572"/>
            <a:ext cx="1593641" cy="1507110"/>
          </a:xfrm>
          <a:custGeom>
            <a:avLst/>
            <a:gdLst/>
            <a:ahLst/>
            <a:cxnLst/>
            <a:rect r="r" b="b" t="t" l="l"/>
            <a:pathLst>
              <a:path h="1507110" w="1593641">
                <a:moveTo>
                  <a:pt x="0" y="0"/>
                </a:moveTo>
                <a:lnTo>
                  <a:pt x="1593641" y="0"/>
                </a:lnTo>
                <a:lnTo>
                  <a:pt x="1593641" y="1507110"/>
                </a:lnTo>
                <a:lnTo>
                  <a:pt x="0" y="1507110"/>
                </a:lnTo>
                <a:lnTo>
                  <a:pt x="0" y="0"/>
                </a:lnTo>
                <a:close/>
              </a:path>
            </a:pathLst>
          </a:custGeom>
          <a:blipFill>
            <a:blip r:embed="rId5"/>
            <a:stretch>
              <a:fillRect l="-3605" t="-7494" r="-7816" b="-10324"/>
            </a:stretch>
          </a:blipFill>
        </p:spPr>
      </p:sp>
      <p:sp>
        <p:nvSpPr>
          <p:cNvPr name="TextBox 6" id="6"/>
          <p:cNvSpPr txBox="true"/>
          <p:nvPr/>
        </p:nvSpPr>
        <p:spPr>
          <a:xfrm rot="0">
            <a:off x="971022" y="5131296"/>
            <a:ext cx="9389073" cy="3653480"/>
          </a:xfrm>
          <a:prstGeom prst="rect">
            <a:avLst/>
          </a:prstGeom>
        </p:spPr>
        <p:txBody>
          <a:bodyPr anchor="t" rtlCol="false" tIns="0" lIns="0" bIns="0" rIns="0">
            <a:spAutoFit/>
          </a:bodyPr>
          <a:lstStyle/>
          <a:p>
            <a:pPr>
              <a:lnSpc>
                <a:spcPts val="9650"/>
              </a:lnSpc>
            </a:pPr>
            <a:r>
              <a:rPr lang="en-US" sz="7726">
                <a:solidFill>
                  <a:srgbClr val="443728"/>
                </a:solidFill>
                <a:latin typeface="London"/>
              </a:rPr>
              <a:t>weekend flea</a:t>
            </a:r>
          </a:p>
          <a:p>
            <a:pPr algn="l">
              <a:lnSpc>
                <a:spcPts val="9657"/>
              </a:lnSpc>
            </a:pPr>
            <a:r>
              <a:rPr lang="en-US" sz="7726">
                <a:solidFill>
                  <a:srgbClr val="443728"/>
                </a:solidFill>
                <a:latin typeface="London"/>
              </a:rPr>
              <a:t>market</a:t>
            </a:r>
          </a:p>
        </p:txBody>
      </p:sp>
      <p:sp>
        <p:nvSpPr>
          <p:cNvPr name="TextBox 7" id="7"/>
          <p:cNvSpPr txBox="true"/>
          <p:nvPr/>
        </p:nvSpPr>
        <p:spPr>
          <a:xfrm rot="0">
            <a:off x="1028700" y="3223137"/>
            <a:ext cx="9273717" cy="1698753"/>
          </a:xfrm>
          <a:prstGeom prst="rect">
            <a:avLst/>
          </a:prstGeom>
        </p:spPr>
        <p:txBody>
          <a:bodyPr anchor="t" rtlCol="false" tIns="0" lIns="0" bIns="0" rIns="0">
            <a:spAutoFit/>
          </a:bodyPr>
          <a:lstStyle/>
          <a:p>
            <a:pPr marL="0" indent="0" lvl="0">
              <a:lnSpc>
                <a:spcPts val="4542"/>
              </a:lnSpc>
              <a:spcBef>
                <a:spcPct val="0"/>
              </a:spcBef>
            </a:pPr>
            <a:r>
              <a:rPr lang="en-US" sz="3244">
                <a:solidFill>
                  <a:srgbClr val="000000"/>
                </a:solidFill>
                <a:latin typeface="Canva Sans"/>
              </a:rPr>
              <a:t>Invites You to Experience the Ultimate Display of Art and Skill on Weekends in India – Get Ready!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7AD">
                <a:alpha val="100000"/>
              </a:srgbClr>
            </a:gs>
            <a:gs pos="100000">
              <a:srgbClr val="FFA9F9">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683" y="-87327"/>
            <a:ext cx="18288683" cy="3081079"/>
            <a:chOff x="0" y="0"/>
            <a:chExt cx="24384911" cy="4108106"/>
          </a:xfrm>
        </p:grpSpPr>
        <p:sp>
          <p:nvSpPr>
            <p:cNvPr name="Freeform 3" id="3"/>
            <p:cNvSpPr/>
            <p:nvPr/>
          </p:nvSpPr>
          <p:spPr>
            <a:xfrm flipH="false" flipV="false" rot="0">
              <a:off x="0" y="0"/>
              <a:ext cx="24384912" cy="4108106"/>
            </a:xfrm>
            <a:custGeom>
              <a:avLst/>
              <a:gdLst/>
              <a:ahLst/>
              <a:cxnLst/>
              <a:rect r="r" b="b" t="t" l="l"/>
              <a:pathLst>
                <a:path h="4108106" w="24384912">
                  <a:moveTo>
                    <a:pt x="0" y="0"/>
                  </a:moveTo>
                  <a:lnTo>
                    <a:pt x="24384912" y="0"/>
                  </a:lnTo>
                  <a:lnTo>
                    <a:pt x="24384912" y="4108106"/>
                  </a:lnTo>
                  <a:lnTo>
                    <a:pt x="0" y="4108106"/>
                  </a:lnTo>
                  <a:close/>
                </a:path>
              </a:pathLst>
            </a:custGeom>
            <a:solidFill>
              <a:srgbClr val="F7EDE9"/>
            </a:solidFill>
          </p:spPr>
        </p:sp>
      </p:grpSp>
      <p:grpSp>
        <p:nvGrpSpPr>
          <p:cNvPr name="Group 4" id="4"/>
          <p:cNvGrpSpPr/>
          <p:nvPr/>
        </p:nvGrpSpPr>
        <p:grpSpPr>
          <a:xfrm rot="0">
            <a:off x="14807997" y="2842306"/>
            <a:ext cx="3480003" cy="3523900"/>
            <a:chOff x="0" y="0"/>
            <a:chExt cx="916544" cy="928105"/>
          </a:xfrm>
        </p:grpSpPr>
        <p:sp>
          <p:nvSpPr>
            <p:cNvPr name="Freeform 5" id="5"/>
            <p:cNvSpPr/>
            <p:nvPr/>
          </p:nvSpPr>
          <p:spPr>
            <a:xfrm flipH="false" flipV="false" rot="0">
              <a:off x="0" y="0"/>
              <a:ext cx="916544" cy="928105"/>
            </a:xfrm>
            <a:custGeom>
              <a:avLst/>
              <a:gdLst/>
              <a:ahLst/>
              <a:cxnLst/>
              <a:rect r="r" b="b" t="t" l="l"/>
              <a:pathLst>
                <a:path h="928105" w="916544">
                  <a:moveTo>
                    <a:pt x="0" y="0"/>
                  </a:moveTo>
                  <a:lnTo>
                    <a:pt x="916544" y="0"/>
                  </a:lnTo>
                  <a:lnTo>
                    <a:pt x="916544" y="928105"/>
                  </a:lnTo>
                  <a:lnTo>
                    <a:pt x="0" y="928105"/>
                  </a:lnTo>
                  <a:close/>
                </a:path>
              </a:pathLst>
            </a:custGeom>
            <a:solidFill>
              <a:srgbClr val="FFFCFA"/>
            </a:solidFill>
          </p:spPr>
        </p:sp>
        <p:sp>
          <p:nvSpPr>
            <p:cNvPr name="TextBox 6" id="6"/>
            <p:cNvSpPr txBox="true"/>
            <p:nvPr/>
          </p:nvSpPr>
          <p:spPr>
            <a:xfrm>
              <a:off x="0" y="-19050"/>
              <a:ext cx="916544" cy="947155"/>
            </a:xfrm>
            <a:prstGeom prst="rect">
              <a:avLst/>
            </a:prstGeom>
          </p:spPr>
          <p:txBody>
            <a:bodyPr anchor="ctr" rtlCol="false" tIns="50800" lIns="50800" bIns="50800" rIns="50800"/>
            <a:lstStyle/>
            <a:p>
              <a:pPr algn="ctr">
                <a:lnSpc>
                  <a:spcPts val="3157"/>
                </a:lnSpc>
              </a:pPr>
            </a:p>
          </p:txBody>
        </p:sp>
      </p:grpSp>
      <p:grpSp>
        <p:nvGrpSpPr>
          <p:cNvPr name="Group 7" id="7"/>
          <p:cNvGrpSpPr/>
          <p:nvPr/>
        </p:nvGrpSpPr>
        <p:grpSpPr>
          <a:xfrm rot="0">
            <a:off x="0" y="0"/>
            <a:ext cx="5411911" cy="10287000"/>
            <a:chOff x="0" y="0"/>
            <a:chExt cx="7215882" cy="13716000"/>
          </a:xfrm>
        </p:grpSpPr>
        <p:sp>
          <p:nvSpPr>
            <p:cNvPr name="Freeform 8" id="8"/>
            <p:cNvSpPr/>
            <p:nvPr/>
          </p:nvSpPr>
          <p:spPr>
            <a:xfrm flipH="false" flipV="false" rot="0">
              <a:off x="0" y="0"/>
              <a:ext cx="7215882" cy="13716000"/>
            </a:xfrm>
            <a:custGeom>
              <a:avLst/>
              <a:gdLst/>
              <a:ahLst/>
              <a:cxnLst/>
              <a:rect r="r" b="b" t="t" l="l"/>
              <a:pathLst>
                <a:path h="13716000" w="7215882">
                  <a:moveTo>
                    <a:pt x="0" y="0"/>
                  </a:moveTo>
                  <a:lnTo>
                    <a:pt x="7215882" y="0"/>
                  </a:lnTo>
                  <a:lnTo>
                    <a:pt x="7215882" y="13716000"/>
                  </a:lnTo>
                  <a:lnTo>
                    <a:pt x="0" y="13716000"/>
                  </a:lnTo>
                  <a:close/>
                </a:path>
              </a:pathLst>
            </a:custGeom>
            <a:solidFill>
              <a:srgbClr val="F7EDE9"/>
            </a:solidFill>
          </p:spPr>
        </p:sp>
      </p:grpSp>
      <p:sp>
        <p:nvSpPr>
          <p:cNvPr name="Freeform 9" id="9"/>
          <p:cNvSpPr/>
          <p:nvPr/>
        </p:nvSpPr>
        <p:spPr>
          <a:xfrm flipH="false" flipV="false" rot="0">
            <a:off x="5030881" y="2842306"/>
            <a:ext cx="5810906" cy="3591250"/>
          </a:xfrm>
          <a:custGeom>
            <a:avLst/>
            <a:gdLst/>
            <a:ahLst/>
            <a:cxnLst/>
            <a:rect r="r" b="b" t="t" l="l"/>
            <a:pathLst>
              <a:path h="3591250" w="5810906">
                <a:moveTo>
                  <a:pt x="0" y="0"/>
                </a:moveTo>
                <a:lnTo>
                  <a:pt x="5810906" y="0"/>
                </a:lnTo>
                <a:lnTo>
                  <a:pt x="5810906" y="3591250"/>
                </a:lnTo>
                <a:lnTo>
                  <a:pt x="0" y="3591250"/>
                </a:lnTo>
                <a:lnTo>
                  <a:pt x="0" y="0"/>
                </a:lnTo>
                <a:close/>
              </a:path>
            </a:pathLst>
          </a:custGeom>
          <a:blipFill>
            <a:blip r:embed="rId3"/>
            <a:stretch>
              <a:fillRect l="0" t="0" r="0" b="-7804"/>
            </a:stretch>
          </a:blipFill>
        </p:spPr>
      </p:sp>
      <p:sp>
        <p:nvSpPr>
          <p:cNvPr name="Freeform 10" id="10"/>
          <p:cNvSpPr/>
          <p:nvPr/>
        </p:nvSpPr>
        <p:spPr>
          <a:xfrm flipH="false" flipV="false" rot="0">
            <a:off x="5030881" y="6587762"/>
            <a:ext cx="4347207" cy="3707575"/>
          </a:xfrm>
          <a:custGeom>
            <a:avLst/>
            <a:gdLst/>
            <a:ahLst/>
            <a:cxnLst/>
            <a:rect r="r" b="b" t="t" l="l"/>
            <a:pathLst>
              <a:path h="3707575" w="4347207">
                <a:moveTo>
                  <a:pt x="0" y="0"/>
                </a:moveTo>
                <a:lnTo>
                  <a:pt x="4347207" y="0"/>
                </a:lnTo>
                <a:lnTo>
                  <a:pt x="4347207" y="3707575"/>
                </a:lnTo>
                <a:lnTo>
                  <a:pt x="0" y="3707575"/>
                </a:lnTo>
                <a:lnTo>
                  <a:pt x="0" y="0"/>
                </a:lnTo>
                <a:close/>
              </a:path>
            </a:pathLst>
          </a:custGeom>
          <a:blipFill>
            <a:blip r:embed="rId4"/>
            <a:stretch>
              <a:fillRect l="-13884" t="0" r="-13884" b="0"/>
            </a:stretch>
          </a:blipFill>
        </p:spPr>
      </p:sp>
      <p:sp>
        <p:nvSpPr>
          <p:cNvPr name="Freeform 11" id="11"/>
          <p:cNvSpPr/>
          <p:nvPr/>
        </p:nvSpPr>
        <p:spPr>
          <a:xfrm flipH="false" flipV="false" rot="0">
            <a:off x="9492421" y="6587762"/>
            <a:ext cx="5315576" cy="3699238"/>
          </a:xfrm>
          <a:custGeom>
            <a:avLst/>
            <a:gdLst/>
            <a:ahLst/>
            <a:cxnLst/>
            <a:rect r="r" b="b" t="t" l="l"/>
            <a:pathLst>
              <a:path h="3699238" w="5315576">
                <a:moveTo>
                  <a:pt x="0" y="0"/>
                </a:moveTo>
                <a:lnTo>
                  <a:pt x="5315576" y="0"/>
                </a:lnTo>
                <a:lnTo>
                  <a:pt x="5315576" y="3699238"/>
                </a:lnTo>
                <a:lnTo>
                  <a:pt x="0" y="3699238"/>
                </a:lnTo>
                <a:lnTo>
                  <a:pt x="0" y="0"/>
                </a:lnTo>
                <a:close/>
              </a:path>
            </a:pathLst>
          </a:custGeom>
          <a:blipFill>
            <a:blip r:embed="rId5"/>
            <a:stretch>
              <a:fillRect l="-2226" t="0" r="-2226" b="0"/>
            </a:stretch>
          </a:blipFill>
        </p:spPr>
      </p:sp>
      <p:sp>
        <p:nvSpPr>
          <p:cNvPr name="Freeform 12" id="12"/>
          <p:cNvSpPr/>
          <p:nvPr/>
        </p:nvSpPr>
        <p:spPr>
          <a:xfrm flipH="false" flipV="false" rot="0">
            <a:off x="10956121" y="2842306"/>
            <a:ext cx="3851877" cy="3523900"/>
          </a:xfrm>
          <a:custGeom>
            <a:avLst/>
            <a:gdLst/>
            <a:ahLst/>
            <a:cxnLst/>
            <a:rect r="r" b="b" t="t" l="l"/>
            <a:pathLst>
              <a:path h="3523900" w="3851877">
                <a:moveTo>
                  <a:pt x="0" y="0"/>
                </a:moveTo>
                <a:lnTo>
                  <a:pt x="3851876" y="0"/>
                </a:lnTo>
                <a:lnTo>
                  <a:pt x="3851876" y="3523900"/>
                </a:lnTo>
                <a:lnTo>
                  <a:pt x="0" y="3523900"/>
                </a:lnTo>
                <a:lnTo>
                  <a:pt x="0" y="0"/>
                </a:lnTo>
                <a:close/>
              </a:path>
            </a:pathLst>
          </a:custGeom>
          <a:blipFill>
            <a:blip r:embed="rId6"/>
            <a:stretch>
              <a:fillRect l="-18656" t="0" r="-18656" b="0"/>
            </a:stretch>
          </a:blipFill>
        </p:spPr>
      </p:sp>
      <p:sp>
        <p:nvSpPr>
          <p:cNvPr name="Freeform 13" id="13"/>
          <p:cNvSpPr/>
          <p:nvPr/>
        </p:nvSpPr>
        <p:spPr>
          <a:xfrm flipH="false" flipV="false" rot="0">
            <a:off x="14922297" y="6587762"/>
            <a:ext cx="3365703" cy="3699238"/>
          </a:xfrm>
          <a:custGeom>
            <a:avLst/>
            <a:gdLst/>
            <a:ahLst/>
            <a:cxnLst/>
            <a:rect r="r" b="b" t="t" l="l"/>
            <a:pathLst>
              <a:path h="3699238" w="3365703">
                <a:moveTo>
                  <a:pt x="0" y="0"/>
                </a:moveTo>
                <a:lnTo>
                  <a:pt x="3365703" y="0"/>
                </a:lnTo>
                <a:lnTo>
                  <a:pt x="3365703" y="3699238"/>
                </a:lnTo>
                <a:lnTo>
                  <a:pt x="0" y="3699238"/>
                </a:lnTo>
                <a:lnTo>
                  <a:pt x="0" y="0"/>
                </a:lnTo>
                <a:close/>
              </a:path>
            </a:pathLst>
          </a:custGeom>
          <a:blipFill>
            <a:blip r:embed="rId7"/>
            <a:stretch>
              <a:fillRect l="-32329" t="0" r="-32329" b="0"/>
            </a:stretch>
          </a:blipFill>
        </p:spPr>
      </p:sp>
      <p:sp>
        <p:nvSpPr>
          <p:cNvPr name="Freeform 14" id="14"/>
          <p:cNvSpPr/>
          <p:nvPr/>
        </p:nvSpPr>
        <p:spPr>
          <a:xfrm flipH="false" flipV="false" rot="0">
            <a:off x="14922297" y="2842306"/>
            <a:ext cx="3851877" cy="3591250"/>
          </a:xfrm>
          <a:custGeom>
            <a:avLst/>
            <a:gdLst/>
            <a:ahLst/>
            <a:cxnLst/>
            <a:rect r="r" b="b" t="t" l="l"/>
            <a:pathLst>
              <a:path h="3591250" w="3851877">
                <a:moveTo>
                  <a:pt x="0" y="0"/>
                </a:moveTo>
                <a:lnTo>
                  <a:pt x="3851877" y="0"/>
                </a:lnTo>
                <a:lnTo>
                  <a:pt x="3851877" y="3591250"/>
                </a:lnTo>
                <a:lnTo>
                  <a:pt x="0" y="3591250"/>
                </a:lnTo>
                <a:lnTo>
                  <a:pt x="0" y="0"/>
                </a:lnTo>
                <a:close/>
              </a:path>
            </a:pathLst>
          </a:custGeom>
          <a:blipFill>
            <a:blip r:embed="rId8"/>
            <a:stretch>
              <a:fillRect l="-30991" t="-15752" r="-30991" b="0"/>
            </a:stretch>
          </a:blipFill>
        </p:spPr>
      </p:sp>
      <p:sp>
        <p:nvSpPr>
          <p:cNvPr name="Freeform 15" id="15"/>
          <p:cNvSpPr/>
          <p:nvPr/>
        </p:nvSpPr>
        <p:spPr>
          <a:xfrm flipH="false" flipV="false" rot="0">
            <a:off x="-100966" y="-123464"/>
            <a:ext cx="2184628" cy="2184628"/>
          </a:xfrm>
          <a:custGeom>
            <a:avLst/>
            <a:gdLst/>
            <a:ahLst/>
            <a:cxnLst/>
            <a:rect r="r" b="b" t="t" l="l"/>
            <a:pathLst>
              <a:path h="2184628" w="2184628">
                <a:moveTo>
                  <a:pt x="0" y="0"/>
                </a:moveTo>
                <a:lnTo>
                  <a:pt x="2184628" y="0"/>
                </a:lnTo>
                <a:lnTo>
                  <a:pt x="2184628" y="2184628"/>
                </a:lnTo>
                <a:lnTo>
                  <a:pt x="0" y="2184628"/>
                </a:lnTo>
                <a:lnTo>
                  <a:pt x="0" y="0"/>
                </a:lnTo>
                <a:close/>
              </a:path>
            </a:pathLst>
          </a:custGeom>
          <a:blipFill>
            <a:blip r:embed="rId9"/>
            <a:stretch>
              <a:fillRect l="0" t="0" r="0" b="0"/>
            </a:stretch>
          </a:blipFill>
        </p:spPr>
      </p:sp>
      <p:sp>
        <p:nvSpPr>
          <p:cNvPr name="TextBox 16" id="16"/>
          <p:cNvSpPr txBox="true"/>
          <p:nvPr/>
        </p:nvSpPr>
        <p:spPr>
          <a:xfrm rot="0">
            <a:off x="5526211" y="280303"/>
            <a:ext cx="7932420" cy="1606264"/>
          </a:xfrm>
          <a:prstGeom prst="rect">
            <a:avLst/>
          </a:prstGeom>
        </p:spPr>
        <p:txBody>
          <a:bodyPr anchor="t" rtlCol="false" tIns="0" lIns="0" bIns="0" rIns="0">
            <a:spAutoFit/>
          </a:bodyPr>
          <a:lstStyle/>
          <a:p>
            <a:pPr algn="l">
              <a:lnSpc>
                <a:spcPts val="6313"/>
              </a:lnSpc>
            </a:pPr>
            <a:r>
              <a:rPr lang="en-US" sz="5051">
                <a:solidFill>
                  <a:srgbClr val="443728"/>
                </a:solidFill>
                <a:latin typeface="Crimson Pro Bold"/>
              </a:rPr>
              <a:t>Embrace the spectrum with an assortment!</a:t>
            </a:r>
          </a:p>
        </p:txBody>
      </p:sp>
      <p:sp>
        <p:nvSpPr>
          <p:cNvPr name="TextBox 17" id="17"/>
          <p:cNvSpPr txBox="true"/>
          <p:nvPr/>
        </p:nvSpPr>
        <p:spPr>
          <a:xfrm rot="0">
            <a:off x="5526211" y="1826106"/>
            <a:ext cx="11608773" cy="802195"/>
          </a:xfrm>
          <a:prstGeom prst="rect">
            <a:avLst/>
          </a:prstGeom>
        </p:spPr>
        <p:txBody>
          <a:bodyPr anchor="t" rtlCol="false" tIns="0" lIns="0" bIns="0" rIns="0">
            <a:spAutoFit/>
          </a:bodyPr>
          <a:lstStyle/>
          <a:p>
            <a:pPr algn="l">
              <a:lnSpc>
                <a:spcPts val="3232"/>
              </a:lnSpc>
            </a:pPr>
            <a:r>
              <a:rPr lang="en-US" sz="2019">
                <a:solidFill>
                  <a:srgbClr val="443728"/>
                </a:solidFill>
                <a:latin typeface="Open Sans"/>
              </a:rPr>
              <a:t>A tapestry of treasures, spanning from exquisite home decor, apparel, and jewelry to homemade culinary delights.</a:t>
            </a:r>
          </a:p>
        </p:txBody>
      </p:sp>
      <p:sp>
        <p:nvSpPr>
          <p:cNvPr name="TextBox 18" id="18"/>
          <p:cNvSpPr txBox="true"/>
          <p:nvPr/>
        </p:nvSpPr>
        <p:spPr>
          <a:xfrm rot="0">
            <a:off x="322206" y="2974702"/>
            <a:ext cx="2383066" cy="402908"/>
          </a:xfrm>
          <a:prstGeom prst="rect">
            <a:avLst/>
          </a:prstGeom>
        </p:spPr>
        <p:txBody>
          <a:bodyPr anchor="t" rtlCol="false" tIns="0" lIns="0" bIns="0" rIns="0">
            <a:spAutoFit/>
          </a:bodyPr>
          <a:lstStyle/>
          <a:p>
            <a:pPr algn="l">
              <a:lnSpc>
                <a:spcPts val="3157"/>
              </a:lnSpc>
            </a:pPr>
            <a:r>
              <a:rPr lang="en-US" sz="2525">
                <a:solidFill>
                  <a:srgbClr val="443728"/>
                </a:solidFill>
                <a:latin typeface="Crimson Pro Bold"/>
              </a:rPr>
              <a:t>Crafted Charm</a:t>
            </a:r>
          </a:p>
        </p:txBody>
      </p:sp>
      <p:sp>
        <p:nvSpPr>
          <p:cNvPr name="TextBox 19" id="19"/>
          <p:cNvSpPr txBox="true"/>
          <p:nvPr/>
        </p:nvSpPr>
        <p:spPr>
          <a:xfrm rot="0">
            <a:off x="296139" y="3508342"/>
            <a:ext cx="3979722" cy="952916"/>
          </a:xfrm>
          <a:prstGeom prst="rect">
            <a:avLst/>
          </a:prstGeom>
        </p:spPr>
        <p:txBody>
          <a:bodyPr anchor="t" rtlCol="false" tIns="0" lIns="0" bIns="0" rIns="0">
            <a:spAutoFit/>
          </a:bodyPr>
          <a:lstStyle/>
          <a:p>
            <a:pPr algn="l">
              <a:lnSpc>
                <a:spcPts val="2571"/>
              </a:lnSpc>
            </a:pPr>
            <a:r>
              <a:rPr lang="en-US" sz="1606">
                <a:solidFill>
                  <a:srgbClr val="443728"/>
                </a:solidFill>
                <a:latin typeface="Open Sans"/>
              </a:rPr>
              <a:t>Discover handcrafted fashion, unique decor, dazzling jewelry, and homemade delights — all under one Indian sky!</a:t>
            </a:r>
          </a:p>
        </p:txBody>
      </p:sp>
      <p:sp>
        <p:nvSpPr>
          <p:cNvPr name="TextBox 20" id="20"/>
          <p:cNvSpPr txBox="true"/>
          <p:nvPr/>
        </p:nvSpPr>
        <p:spPr>
          <a:xfrm rot="0">
            <a:off x="322206" y="4704592"/>
            <a:ext cx="2538306" cy="402908"/>
          </a:xfrm>
          <a:prstGeom prst="rect">
            <a:avLst/>
          </a:prstGeom>
        </p:spPr>
        <p:txBody>
          <a:bodyPr anchor="t" rtlCol="false" tIns="0" lIns="0" bIns="0" rIns="0">
            <a:spAutoFit/>
          </a:bodyPr>
          <a:lstStyle/>
          <a:p>
            <a:pPr algn="l">
              <a:lnSpc>
                <a:spcPts val="3157"/>
              </a:lnSpc>
            </a:pPr>
            <a:r>
              <a:rPr lang="en-US" sz="2525">
                <a:solidFill>
                  <a:srgbClr val="443728"/>
                </a:solidFill>
                <a:latin typeface="Crimson Pro Bold"/>
              </a:rPr>
              <a:t>India Blend</a:t>
            </a:r>
          </a:p>
        </p:txBody>
      </p:sp>
      <p:sp>
        <p:nvSpPr>
          <p:cNvPr name="TextBox 21" id="21"/>
          <p:cNvSpPr txBox="true"/>
          <p:nvPr/>
        </p:nvSpPr>
        <p:spPr>
          <a:xfrm rot="0">
            <a:off x="366237" y="5317050"/>
            <a:ext cx="3732471" cy="1270712"/>
          </a:xfrm>
          <a:prstGeom prst="rect">
            <a:avLst/>
          </a:prstGeom>
        </p:spPr>
        <p:txBody>
          <a:bodyPr anchor="t" rtlCol="false" tIns="0" lIns="0" bIns="0" rIns="0">
            <a:spAutoFit/>
          </a:bodyPr>
          <a:lstStyle/>
          <a:p>
            <a:pPr algn="l">
              <a:lnSpc>
                <a:spcPts val="2576"/>
              </a:lnSpc>
            </a:pPr>
            <a:r>
              <a:rPr lang="en-US" sz="1609">
                <a:solidFill>
                  <a:srgbClr val="443728"/>
                </a:solidFill>
                <a:latin typeface="Open Sans"/>
              </a:rPr>
              <a:t>Immerse in the city's vibrant spirit, where cultures collide, and communities connect at our weekend flea market extravaganza.</a:t>
            </a:r>
          </a:p>
        </p:txBody>
      </p:sp>
      <p:sp>
        <p:nvSpPr>
          <p:cNvPr name="TextBox 22" id="22"/>
          <p:cNvSpPr txBox="true"/>
          <p:nvPr/>
        </p:nvSpPr>
        <p:spPr>
          <a:xfrm rot="0">
            <a:off x="366237" y="6984490"/>
            <a:ext cx="2649191" cy="402908"/>
          </a:xfrm>
          <a:prstGeom prst="rect">
            <a:avLst/>
          </a:prstGeom>
        </p:spPr>
        <p:txBody>
          <a:bodyPr anchor="t" rtlCol="false" tIns="0" lIns="0" bIns="0" rIns="0">
            <a:spAutoFit/>
          </a:bodyPr>
          <a:lstStyle/>
          <a:p>
            <a:pPr algn="l">
              <a:lnSpc>
                <a:spcPts val="3157"/>
              </a:lnSpc>
            </a:pPr>
            <a:r>
              <a:rPr lang="en-US" sz="2525">
                <a:solidFill>
                  <a:srgbClr val="443728"/>
                </a:solidFill>
                <a:latin typeface="Crimson Pro Bold"/>
              </a:rPr>
              <a:t>Entertain &amp; Shop</a:t>
            </a:r>
          </a:p>
        </p:txBody>
      </p:sp>
      <p:sp>
        <p:nvSpPr>
          <p:cNvPr name="TextBox 23" id="23"/>
          <p:cNvSpPr txBox="true"/>
          <p:nvPr/>
        </p:nvSpPr>
        <p:spPr>
          <a:xfrm rot="0">
            <a:off x="366237" y="7673147"/>
            <a:ext cx="3434851" cy="1594561"/>
          </a:xfrm>
          <a:prstGeom prst="rect">
            <a:avLst/>
          </a:prstGeom>
        </p:spPr>
        <p:txBody>
          <a:bodyPr anchor="t" rtlCol="false" tIns="0" lIns="0" bIns="0" rIns="0">
            <a:spAutoFit/>
          </a:bodyPr>
          <a:lstStyle/>
          <a:p>
            <a:pPr algn="l">
              <a:lnSpc>
                <a:spcPts val="2576"/>
              </a:lnSpc>
            </a:pPr>
            <a:r>
              <a:rPr lang="en-US" sz="1610">
                <a:solidFill>
                  <a:srgbClr val="443728"/>
                </a:solidFill>
                <a:latin typeface="Open Sans"/>
              </a:rPr>
              <a:t>Experience more than just shopping! Live music, DIY fun, and delicious bites await for a weekend of entertainment and local treasures.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D7C5C1"/>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3507432"/>
            <a:chOff x="0" y="0"/>
            <a:chExt cx="24384000" cy="4676577"/>
          </a:xfrm>
        </p:grpSpPr>
        <p:sp>
          <p:nvSpPr>
            <p:cNvPr name="Freeform 3" id="3"/>
            <p:cNvSpPr/>
            <p:nvPr/>
          </p:nvSpPr>
          <p:spPr>
            <a:xfrm flipH="false" flipV="false" rot="0">
              <a:off x="0" y="0"/>
              <a:ext cx="24384000" cy="4676577"/>
            </a:xfrm>
            <a:custGeom>
              <a:avLst/>
              <a:gdLst/>
              <a:ahLst/>
              <a:cxnLst/>
              <a:rect r="r" b="b" t="t" l="l"/>
              <a:pathLst>
                <a:path h="4676577" w="24384000">
                  <a:moveTo>
                    <a:pt x="0" y="0"/>
                  </a:moveTo>
                  <a:lnTo>
                    <a:pt x="24384000" y="0"/>
                  </a:lnTo>
                  <a:lnTo>
                    <a:pt x="24384000" y="4676577"/>
                  </a:lnTo>
                  <a:lnTo>
                    <a:pt x="0" y="4676577"/>
                  </a:lnTo>
                  <a:close/>
                </a:path>
              </a:pathLst>
            </a:custGeom>
            <a:solidFill>
              <a:srgbClr val="F7EDE9"/>
            </a:solidFill>
          </p:spPr>
        </p:sp>
      </p:grpSp>
      <p:sp>
        <p:nvSpPr>
          <p:cNvPr name="Freeform 4" id="4"/>
          <p:cNvSpPr/>
          <p:nvPr/>
        </p:nvSpPr>
        <p:spPr>
          <a:xfrm flipH="false" flipV="false" rot="0">
            <a:off x="45720" y="7188817"/>
            <a:ext cx="18288000" cy="3577267"/>
          </a:xfrm>
          <a:custGeom>
            <a:avLst/>
            <a:gdLst/>
            <a:ahLst/>
            <a:cxnLst/>
            <a:rect r="r" b="b" t="t" l="l"/>
            <a:pathLst>
              <a:path h="3577267" w="18288000">
                <a:moveTo>
                  <a:pt x="0" y="0"/>
                </a:moveTo>
                <a:lnTo>
                  <a:pt x="18288000" y="0"/>
                </a:lnTo>
                <a:lnTo>
                  <a:pt x="18288000" y="3577268"/>
                </a:lnTo>
                <a:lnTo>
                  <a:pt x="0" y="3577268"/>
                </a:lnTo>
                <a:lnTo>
                  <a:pt x="0" y="0"/>
                </a:lnTo>
                <a:close/>
              </a:path>
            </a:pathLst>
          </a:custGeom>
          <a:blipFill>
            <a:blip r:embed="rId3">
              <a:alphaModFix amt="34000"/>
            </a:blip>
            <a:stretch>
              <a:fillRect l="-16852" t="-38" r="-16852" b="0"/>
            </a:stretch>
          </a:blipFill>
        </p:spPr>
      </p:sp>
      <p:sp>
        <p:nvSpPr>
          <p:cNvPr name="Freeform 5" id="5"/>
          <p:cNvSpPr/>
          <p:nvPr/>
        </p:nvSpPr>
        <p:spPr>
          <a:xfrm flipH="false" flipV="false" rot="0">
            <a:off x="45720" y="3559491"/>
            <a:ext cx="18288000" cy="3577267"/>
          </a:xfrm>
          <a:custGeom>
            <a:avLst/>
            <a:gdLst/>
            <a:ahLst/>
            <a:cxnLst/>
            <a:rect r="r" b="b" t="t" l="l"/>
            <a:pathLst>
              <a:path h="3577267" w="18288000">
                <a:moveTo>
                  <a:pt x="0" y="0"/>
                </a:moveTo>
                <a:lnTo>
                  <a:pt x="18288000" y="0"/>
                </a:lnTo>
                <a:lnTo>
                  <a:pt x="18288000" y="3577268"/>
                </a:lnTo>
                <a:lnTo>
                  <a:pt x="0" y="3577268"/>
                </a:lnTo>
                <a:lnTo>
                  <a:pt x="0" y="0"/>
                </a:lnTo>
                <a:close/>
              </a:path>
            </a:pathLst>
          </a:custGeom>
          <a:blipFill>
            <a:blip r:embed="rId3">
              <a:alphaModFix amt="34000"/>
            </a:blip>
            <a:stretch>
              <a:fillRect l="-16852" t="-38" r="-16852" b="0"/>
            </a:stretch>
          </a:blipFill>
        </p:spPr>
      </p:sp>
      <p:sp>
        <p:nvSpPr>
          <p:cNvPr name="TextBox 6" id="6"/>
          <p:cNvSpPr txBox="true"/>
          <p:nvPr/>
        </p:nvSpPr>
        <p:spPr>
          <a:xfrm rot="0">
            <a:off x="1649214" y="819761"/>
            <a:ext cx="18013471" cy="732293"/>
          </a:xfrm>
          <a:prstGeom prst="rect">
            <a:avLst/>
          </a:prstGeom>
        </p:spPr>
        <p:txBody>
          <a:bodyPr anchor="t" rtlCol="false" tIns="0" lIns="0" bIns="0" rIns="0">
            <a:spAutoFit/>
          </a:bodyPr>
          <a:lstStyle/>
          <a:p>
            <a:pPr algn="l">
              <a:lnSpc>
                <a:spcPts val="5834"/>
              </a:lnSpc>
            </a:pPr>
            <a:r>
              <a:rPr lang="en-US" sz="4667">
                <a:solidFill>
                  <a:srgbClr val="443728"/>
                </a:solidFill>
                <a:latin typeface="Crimson Pro Bold"/>
              </a:rPr>
              <a:t>"Threads of India:  India's Stylish Delights Unveiled!"</a:t>
            </a:r>
          </a:p>
        </p:txBody>
      </p:sp>
      <p:sp>
        <p:nvSpPr>
          <p:cNvPr name="TextBox 7" id="7"/>
          <p:cNvSpPr txBox="true"/>
          <p:nvPr/>
        </p:nvSpPr>
        <p:spPr>
          <a:xfrm rot="0">
            <a:off x="2638931" y="1841658"/>
            <a:ext cx="13303642" cy="841534"/>
          </a:xfrm>
          <a:prstGeom prst="rect">
            <a:avLst/>
          </a:prstGeom>
        </p:spPr>
        <p:txBody>
          <a:bodyPr anchor="t" rtlCol="false" tIns="0" lIns="0" bIns="0" rIns="0">
            <a:spAutoFit/>
          </a:bodyPr>
          <a:lstStyle/>
          <a:p>
            <a:pPr algn="ctr">
              <a:lnSpc>
                <a:spcPts val="3498"/>
              </a:lnSpc>
            </a:pPr>
            <a:r>
              <a:rPr lang="en-US" sz="2187">
                <a:solidFill>
                  <a:srgbClr val="443728"/>
                </a:solidFill>
                <a:latin typeface="Open Sans"/>
              </a:rPr>
              <a:t>Get ready to be swept away by Indian Fashion Wonderland, where every garment holds a tale of style and flair, woven by skilled artisans, and all set to dazzle your wardrobe!</a:t>
            </a:r>
          </a:p>
        </p:txBody>
      </p:sp>
      <p:sp>
        <p:nvSpPr>
          <p:cNvPr name="Freeform 8" id="8"/>
          <p:cNvSpPr/>
          <p:nvPr/>
        </p:nvSpPr>
        <p:spPr>
          <a:xfrm flipH="false" flipV="false" rot="0">
            <a:off x="2547491" y="3764608"/>
            <a:ext cx="4119860" cy="2546151"/>
          </a:xfrm>
          <a:custGeom>
            <a:avLst/>
            <a:gdLst/>
            <a:ahLst/>
            <a:cxnLst/>
            <a:rect r="r" b="b" t="t" l="l"/>
            <a:pathLst>
              <a:path h="2546151" w="4119860">
                <a:moveTo>
                  <a:pt x="0" y="0"/>
                </a:moveTo>
                <a:lnTo>
                  <a:pt x="4119860" y="0"/>
                </a:lnTo>
                <a:lnTo>
                  <a:pt x="4119860" y="2546151"/>
                </a:lnTo>
                <a:lnTo>
                  <a:pt x="0" y="2546151"/>
                </a:lnTo>
                <a:lnTo>
                  <a:pt x="0" y="0"/>
                </a:lnTo>
                <a:close/>
              </a:path>
            </a:pathLst>
          </a:custGeom>
          <a:blipFill>
            <a:blip r:embed="rId4"/>
            <a:stretch>
              <a:fillRect l="0" t="-3902" r="0" b="-3902"/>
            </a:stretch>
          </a:blipFill>
        </p:spPr>
      </p:sp>
      <p:sp>
        <p:nvSpPr>
          <p:cNvPr name="TextBox 9" id="9"/>
          <p:cNvSpPr txBox="true"/>
          <p:nvPr/>
        </p:nvSpPr>
        <p:spPr>
          <a:xfrm rot="0">
            <a:off x="2547491" y="6539359"/>
            <a:ext cx="3948508" cy="439801"/>
          </a:xfrm>
          <a:prstGeom prst="rect">
            <a:avLst/>
          </a:prstGeom>
        </p:spPr>
        <p:txBody>
          <a:bodyPr anchor="t" rtlCol="false" tIns="0" lIns="0" bIns="0" rIns="0">
            <a:spAutoFit/>
          </a:bodyPr>
          <a:lstStyle/>
          <a:p>
            <a:pPr algn="l">
              <a:lnSpc>
                <a:spcPts val="3417"/>
              </a:lnSpc>
            </a:pPr>
            <a:r>
              <a:rPr lang="en-US" sz="2733">
                <a:solidFill>
                  <a:srgbClr val="443728"/>
                </a:solidFill>
                <a:latin typeface="Crimson Pro Bold"/>
              </a:rPr>
              <a:t>Garments of Enchantment</a:t>
            </a:r>
          </a:p>
        </p:txBody>
      </p:sp>
      <p:sp>
        <p:nvSpPr>
          <p:cNvPr name="Freeform 10" id="10"/>
          <p:cNvSpPr/>
          <p:nvPr/>
        </p:nvSpPr>
        <p:spPr>
          <a:xfrm flipH="false" flipV="false" rot="0">
            <a:off x="7083921" y="3764607"/>
            <a:ext cx="4120009" cy="5970361"/>
          </a:xfrm>
          <a:custGeom>
            <a:avLst/>
            <a:gdLst/>
            <a:ahLst/>
            <a:cxnLst/>
            <a:rect r="r" b="b" t="t" l="l"/>
            <a:pathLst>
              <a:path h="5970361" w="4120009">
                <a:moveTo>
                  <a:pt x="0" y="0"/>
                </a:moveTo>
                <a:lnTo>
                  <a:pt x="4120009" y="0"/>
                </a:lnTo>
                <a:lnTo>
                  <a:pt x="4120009" y="5970362"/>
                </a:lnTo>
                <a:lnTo>
                  <a:pt x="0" y="5970362"/>
                </a:lnTo>
                <a:lnTo>
                  <a:pt x="0" y="0"/>
                </a:lnTo>
                <a:close/>
              </a:path>
            </a:pathLst>
          </a:custGeom>
          <a:blipFill>
            <a:blip r:embed="rId5"/>
            <a:stretch>
              <a:fillRect l="0" t="-1885" r="0" b="-1885"/>
            </a:stretch>
          </a:blipFill>
        </p:spPr>
      </p:sp>
      <p:sp>
        <p:nvSpPr>
          <p:cNvPr name="Freeform 11" id="11"/>
          <p:cNvSpPr/>
          <p:nvPr/>
        </p:nvSpPr>
        <p:spPr>
          <a:xfrm flipH="false" flipV="false" rot="0">
            <a:off x="11620500" y="3764607"/>
            <a:ext cx="4120009" cy="2546300"/>
          </a:xfrm>
          <a:custGeom>
            <a:avLst/>
            <a:gdLst/>
            <a:ahLst/>
            <a:cxnLst/>
            <a:rect r="r" b="b" t="t" l="l"/>
            <a:pathLst>
              <a:path h="2546300" w="4120009">
                <a:moveTo>
                  <a:pt x="0" y="0"/>
                </a:moveTo>
                <a:lnTo>
                  <a:pt x="4120009" y="0"/>
                </a:lnTo>
                <a:lnTo>
                  <a:pt x="4120009" y="2546300"/>
                </a:lnTo>
                <a:lnTo>
                  <a:pt x="0" y="2546300"/>
                </a:lnTo>
                <a:lnTo>
                  <a:pt x="0" y="0"/>
                </a:lnTo>
                <a:close/>
              </a:path>
            </a:pathLst>
          </a:custGeom>
          <a:blipFill>
            <a:blip r:embed="rId6"/>
            <a:stretch>
              <a:fillRect l="0" t="-3900" r="0" b="-3900"/>
            </a:stretch>
          </a:blipFill>
        </p:spPr>
      </p:sp>
      <p:sp>
        <p:nvSpPr>
          <p:cNvPr name="TextBox 12" id="12"/>
          <p:cNvSpPr txBox="true"/>
          <p:nvPr/>
        </p:nvSpPr>
        <p:spPr>
          <a:xfrm rot="0">
            <a:off x="11620500" y="6539507"/>
            <a:ext cx="5041233" cy="439801"/>
          </a:xfrm>
          <a:prstGeom prst="rect">
            <a:avLst/>
          </a:prstGeom>
        </p:spPr>
        <p:txBody>
          <a:bodyPr anchor="t" rtlCol="false" tIns="0" lIns="0" bIns="0" rIns="0">
            <a:spAutoFit/>
          </a:bodyPr>
          <a:lstStyle/>
          <a:p>
            <a:pPr algn="l">
              <a:lnSpc>
                <a:spcPts val="3417"/>
              </a:lnSpc>
            </a:pPr>
            <a:r>
              <a:rPr lang="en-US" sz="2733">
                <a:solidFill>
                  <a:srgbClr val="443728"/>
                </a:solidFill>
                <a:latin typeface="Crimson Pro Bold"/>
              </a:rPr>
              <a:t>Bedazzle with elegance and poise.</a:t>
            </a:r>
          </a:p>
        </p:txBody>
      </p:sp>
      <p:sp>
        <p:nvSpPr>
          <p:cNvPr name="Freeform 13" id="13"/>
          <p:cNvSpPr/>
          <p:nvPr/>
        </p:nvSpPr>
        <p:spPr>
          <a:xfrm flipH="false" flipV="false" rot="0">
            <a:off x="2547491" y="7188817"/>
            <a:ext cx="4119860" cy="2546151"/>
          </a:xfrm>
          <a:custGeom>
            <a:avLst/>
            <a:gdLst/>
            <a:ahLst/>
            <a:cxnLst/>
            <a:rect r="r" b="b" t="t" l="l"/>
            <a:pathLst>
              <a:path h="2546151" w="4119860">
                <a:moveTo>
                  <a:pt x="0" y="0"/>
                </a:moveTo>
                <a:lnTo>
                  <a:pt x="4119860" y="0"/>
                </a:lnTo>
                <a:lnTo>
                  <a:pt x="4119860" y="2546152"/>
                </a:lnTo>
                <a:lnTo>
                  <a:pt x="0" y="2546152"/>
                </a:lnTo>
                <a:lnTo>
                  <a:pt x="0" y="0"/>
                </a:lnTo>
                <a:close/>
              </a:path>
            </a:pathLst>
          </a:custGeom>
          <a:blipFill>
            <a:blip r:embed="rId7"/>
            <a:stretch>
              <a:fillRect l="0" t="-3902" r="0" b="-3902"/>
            </a:stretch>
          </a:blipFill>
        </p:spPr>
      </p:sp>
      <p:sp>
        <p:nvSpPr>
          <p:cNvPr name="Freeform 14" id="14"/>
          <p:cNvSpPr/>
          <p:nvPr/>
        </p:nvSpPr>
        <p:spPr>
          <a:xfrm flipH="false" flipV="false" rot="0">
            <a:off x="11620500" y="7236483"/>
            <a:ext cx="4120009" cy="2546300"/>
          </a:xfrm>
          <a:custGeom>
            <a:avLst/>
            <a:gdLst/>
            <a:ahLst/>
            <a:cxnLst/>
            <a:rect r="r" b="b" t="t" l="l"/>
            <a:pathLst>
              <a:path h="2546300" w="4120009">
                <a:moveTo>
                  <a:pt x="0" y="0"/>
                </a:moveTo>
                <a:lnTo>
                  <a:pt x="4120009" y="0"/>
                </a:lnTo>
                <a:lnTo>
                  <a:pt x="4120009" y="2546300"/>
                </a:lnTo>
                <a:lnTo>
                  <a:pt x="0" y="2546300"/>
                </a:lnTo>
                <a:lnTo>
                  <a:pt x="0" y="0"/>
                </a:lnTo>
                <a:close/>
              </a:path>
            </a:pathLst>
          </a:custGeom>
          <a:blipFill>
            <a:blip r:embed="rId8"/>
            <a:stretch>
              <a:fillRect l="0" t="-1979" r="0" b="-1979"/>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7EDE9"/>
        </a:solidFill>
      </p:bgPr>
    </p:bg>
    <p:spTree>
      <p:nvGrpSpPr>
        <p:cNvPr id="1" name=""/>
        <p:cNvGrpSpPr/>
        <p:nvPr/>
      </p:nvGrpSpPr>
      <p:grpSpPr>
        <a:xfrm>
          <a:off x="0" y="0"/>
          <a:ext cx="0" cy="0"/>
          <a:chOff x="0" y="0"/>
          <a:chExt cx="0" cy="0"/>
        </a:xfrm>
      </p:grpSpPr>
      <p:sp>
        <p:nvSpPr>
          <p:cNvPr name="Freeform 2" id="2"/>
          <p:cNvSpPr/>
          <p:nvPr/>
        </p:nvSpPr>
        <p:spPr>
          <a:xfrm flipH="false" flipV="false" rot="0">
            <a:off x="-74" y="3093445"/>
            <a:ext cx="18288000" cy="10356835"/>
          </a:xfrm>
          <a:custGeom>
            <a:avLst/>
            <a:gdLst/>
            <a:ahLst/>
            <a:cxnLst/>
            <a:rect r="r" b="b" t="t" l="l"/>
            <a:pathLst>
              <a:path h="10356835" w="18288000">
                <a:moveTo>
                  <a:pt x="0" y="0"/>
                </a:moveTo>
                <a:lnTo>
                  <a:pt x="18288000" y="0"/>
                </a:lnTo>
                <a:lnTo>
                  <a:pt x="18288000" y="10356835"/>
                </a:lnTo>
                <a:lnTo>
                  <a:pt x="0" y="10356835"/>
                </a:lnTo>
                <a:lnTo>
                  <a:pt x="0" y="0"/>
                </a:lnTo>
                <a:close/>
              </a:path>
            </a:pathLst>
          </a:custGeom>
          <a:blipFill>
            <a:blip r:embed="rId3">
              <a:alphaModFix amt="34000"/>
            </a:blip>
            <a:stretch>
              <a:fillRect l="-143550" t="0" r="-143550" b="-38"/>
            </a:stretch>
          </a:blipFill>
        </p:spPr>
      </p:sp>
      <p:sp>
        <p:nvSpPr>
          <p:cNvPr name="TextBox 3" id="3"/>
          <p:cNvSpPr txBox="true"/>
          <p:nvPr/>
        </p:nvSpPr>
        <p:spPr>
          <a:xfrm rot="0">
            <a:off x="381302" y="463866"/>
            <a:ext cx="17525395" cy="1559326"/>
          </a:xfrm>
          <a:prstGeom prst="rect">
            <a:avLst/>
          </a:prstGeom>
        </p:spPr>
        <p:txBody>
          <a:bodyPr anchor="t" rtlCol="false" tIns="0" lIns="0" bIns="0" rIns="0">
            <a:spAutoFit/>
          </a:bodyPr>
          <a:lstStyle/>
          <a:p>
            <a:pPr algn="ctr">
              <a:lnSpc>
                <a:spcPts val="6157"/>
              </a:lnSpc>
            </a:pPr>
            <a:r>
              <a:rPr lang="en-US" sz="4925">
                <a:solidFill>
                  <a:srgbClr val="443728"/>
                </a:solidFill>
                <a:latin typeface="Crimson Pro Bold"/>
              </a:rPr>
              <a:t>"Home Elegance &amp; Culinary Bliss: Indian Décor and Homemade Delights Await!"</a:t>
            </a:r>
          </a:p>
        </p:txBody>
      </p:sp>
      <p:sp>
        <p:nvSpPr>
          <p:cNvPr name="TextBox 4" id="4"/>
          <p:cNvSpPr txBox="true"/>
          <p:nvPr/>
        </p:nvSpPr>
        <p:spPr>
          <a:xfrm rot="0">
            <a:off x="4436918" y="2042242"/>
            <a:ext cx="9917662" cy="841653"/>
          </a:xfrm>
          <a:prstGeom prst="rect">
            <a:avLst/>
          </a:prstGeom>
        </p:spPr>
        <p:txBody>
          <a:bodyPr anchor="t" rtlCol="false" tIns="0" lIns="0" bIns="0" rIns="0">
            <a:spAutoFit/>
          </a:bodyPr>
          <a:lstStyle/>
          <a:p>
            <a:pPr algn="ctr">
              <a:lnSpc>
                <a:spcPts val="3497"/>
              </a:lnSpc>
            </a:pPr>
            <a:r>
              <a:rPr lang="en-US" sz="2187">
                <a:solidFill>
                  <a:srgbClr val="443728"/>
                </a:solidFill>
                <a:latin typeface="Open Sans"/>
              </a:rPr>
              <a:t>"Transform Spaces with Local Flair and Savor India's Homemade Delicacies – A Perfect Fusion of Style and Flavorful Comfort."</a:t>
            </a:r>
          </a:p>
        </p:txBody>
      </p:sp>
      <p:sp>
        <p:nvSpPr>
          <p:cNvPr name="Freeform 5" id="5"/>
          <p:cNvSpPr/>
          <p:nvPr/>
        </p:nvSpPr>
        <p:spPr>
          <a:xfrm flipH="false" flipV="false" rot="0">
            <a:off x="2547491" y="3764608"/>
            <a:ext cx="4119860" cy="2546151"/>
          </a:xfrm>
          <a:custGeom>
            <a:avLst/>
            <a:gdLst/>
            <a:ahLst/>
            <a:cxnLst/>
            <a:rect r="r" b="b" t="t" l="l"/>
            <a:pathLst>
              <a:path h="2546151" w="4119860">
                <a:moveTo>
                  <a:pt x="0" y="0"/>
                </a:moveTo>
                <a:lnTo>
                  <a:pt x="4119860" y="0"/>
                </a:lnTo>
                <a:lnTo>
                  <a:pt x="4119860" y="2546151"/>
                </a:lnTo>
                <a:lnTo>
                  <a:pt x="0" y="2546151"/>
                </a:lnTo>
                <a:lnTo>
                  <a:pt x="0" y="0"/>
                </a:lnTo>
                <a:close/>
              </a:path>
            </a:pathLst>
          </a:custGeom>
          <a:blipFill>
            <a:blip r:embed="rId4"/>
            <a:stretch>
              <a:fillRect l="0" t="-3902" r="0" b="-3902"/>
            </a:stretch>
          </a:blipFill>
        </p:spPr>
      </p:sp>
      <p:sp>
        <p:nvSpPr>
          <p:cNvPr name="TextBox 6" id="6"/>
          <p:cNvSpPr txBox="true"/>
          <p:nvPr/>
        </p:nvSpPr>
        <p:spPr>
          <a:xfrm rot="0">
            <a:off x="2859544" y="6539359"/>
            <a:ext cx="3495755" cy="439801"/>
          </a:xfrm>
          <a:prstGeom prst="rect">
            <a:avLst/>
          </a:prstGeom>
        </p:spPr>
        <p:txBody>
          <a:bodyPr anchor="t" rtlCol="false" tIns="0" lIns="0" bIns="0" rIns="0">
            <a:spAutoFit/>
          </a:bodyPr>
          <a:lstStyle/>
          <a:p>
            <a:pPr algn="l">
              <a:lnSpc>
                <a:spcPts val="3417"/>
              </a:lnSpc>
            </a:pPr>
            <a:r>
              <a:rPr lang="en-US" sz="2733">
                <a:solidFill>
                  <a:srgbClr val="443728"/>
                </a:solidFill>
                <a:latin typeface="Crimson Pro Bold"/>
              </a:rPr>
              <a:t>Ornate, Inviting, Chic.</a:t>
            </a:r>
          </a:p>
        </p:txBody>
      </p:sp>
      <p:sp>
        <p:nvSpPr>
          <p:cNvPr name="Freeform 7" id="7"/>
          <p:cNvSpPr/>
          <p:nvPr/>
        </p:nvSpPr>
        <p:spPr>
          <a:xfrm flipH="false" flipV="false" rot="0">
            <a:off x="7083921" y="3764607"/>
            <a:ext cx="4120009" cy="5970361"/>
          </a:xfrm>
          <a:custGeom>
            <a:avLst/>
            <a:gdLst/>
            <a:ahLst/>
            <a:cxnLst/>
            <a:rect r="r" b="b" t="t" l="l"/>
            <a:pathLst>
              <a:path h="5970361" w="4120009">
                <a:moveTo>
                  <a:pt x="0" y="0"/>
                </a:moveTo>
                <a:lnTo>
                  <a:pt x="4120009" y="0"/>
                </a:lnTo>
                <a:lnTo>
                  <a:pt x="4120009" y="5970362"/>
                </a:lnTo>
                <a:lnTo>
                  <a:pt x="0" y="5970362"/>
                </a:lnTo>
                <a:lnTo>
                  <a:pt x="0" y="0"/>
                </a:lnTo>
                <a:close/>
              </a:path>
            </a:pathLst>
          </a:custGeom>
          <a:blipFill>
            <a:blip r:embed="rId5"/>
            <a:stretch>
              <a:fillRect l="0" t="-1691" r="0" b="-1691"/>
            </a:stretch>
          </a:blipFill>
        </p:spPr>
      </p:sp>
      <p:sp>
        <p:nvSpPr>
          <p:cNvPr name="Freeform 8" id="8"/>
          <p:cNvSpPr/>
          <p:nvPr/>
        </p:nvSpPr>
        <p:spPr>
          <a:xfrm flipH="false" flipV="false" rot="0">
            <a:off x="11620500" y="3764607"/>
            <a:ext cx="4120009" cy="2546300"/>
          </a:xfrm>
          <a:custGeom>
            <a:avLst/>
            <a:gdLst/>
            <a:ahLst/>
            <a:cxnLst/>
            <a:rect r="r" b="b" t="t" l="l"/>
            <a:pathLst>
              <a:path h="2546300" w="4120009">
                <a:moveTo>
                  <a:pt x="0" y="0"/>
                </a:moveTo>
                <a:lnTo>
                  <a:pt x="4120009" y="0"/>
                </a:lnTo>
                <a:lnTo>
                  <a:pt x="4120009" y="2546300"/>
                </a:lnTo>
                <a:lnTo>
                  <a:pt x="0" y="2546300"/>
                </a:lnTo>
                <a:lnTo>
                  <a:pt x="0" y="0"/>
                </a:lnTo>
                <a:close/>
              </a:path>
            </a:pathLst>
          </a:custGeom>
          <a:blipFill>
            <a:blip r:embed="rId6"/>
            <a:stretch>
              <a:fillRect l="0" t="-9311" r="0" b="-9311"/>
            </a:stretch>
          </a:blipFill>
        </p:spPr>
      </p:sp>
      <p:sp>
        <p:nvSpPr>
          <p:cNvPr name="TextBox 9" id="9"/>
          <p:cNvSpPr txBox="true"/>
          <p:nvPr/>
        </p:nvSpPr>
        <p:spPr>
          <a:xfrm rot="0">
            <a:off x="11441074" y="6506049"/>
            <a:ext cx="4619810" cy="439801"/>
          </a:xfrm>
          <a:prstGeom prst="rect">
            <a:avLst/>
          </a:prstGeom>
        </p:spPr>
        <p:txBody>
          <a:bodyPr anchor="t" rtlCol="false" tIns="0" lIns="0" bIns="0" rIns="0">
            <a:spAutoFit/>
          </a:bodyPr>
          <a:lstStyle/>
          <a:p>
            <a:pPr algn="l">
              <a:lnSpc>
                <a:spcPts val="3417"/>
              </a:lnSpc>
            </a:pPr>
            <a:r>
              <a:rPr lang="en-US" sz="2733">
                <a:solidFill>
                  <a:srgbClr val="443728"/>
                </a:solidFill>
                <a:latin typeface="Crimson Pro Bold"/>
              </a:rPr>
              <a:t>Artisanal decor exudes beauty.</a:t>
            </a:r>
          </a:p>
        </p:txBody>
      </p:sp>
      <p:sp>
        <p:nvSpPr>
          <p:cNvPr name="Freeform 10" id="10"/>
          <p:cNvSpPr/>
          <p:nvPr/>
        </p:nvSpPr>
        <p:spPr>
          <a:xfrm flipH="false" flipV="false" rot="0">
            <a:off x="2547491" y="7188817"/>
            <a:ext cx="4119860" cy="2546151"/>
          </a:xfrm>
          <a:custGeom>
            <a:avLst/>
            <a:gdLst/>
            <a:ahLst/>
            <a:cxnLst/>
            <a:rect r="r" b="b" t="t" l="l"/>
            <a:pathLst>
              <a:path h="2546151" w="4119860">
                <a:moveTo>
                  <a:pt x="0" y="0"/>
                </a:moveTo>
                <a:lnTo>
                  <a:pt x="4119860" y="0"/>
                </a:lnTo>
                <a:lnTo>
                  <a:pt x="4119860" y="2546152"/>
                </a:lnTo>
                <a:lnTo>
                  <a:pt x="0" y="2546152"/>
                </a:lnTo>
                <a:lnTo>
                  <a:pt x="0" y="0"/>
                </a:lnTo>
                <a:close/>
              </a:path>
            </a:pathLst>
          </a:custGeom>
          <a:blipFill>
            <a:blip r:embed="rId7"/>
            <a:stretch>
              <a:fillRect l="0" t="-4003" r="0" b="-4003"/>
            </a:stretch>
          </a:blipFill>
        </p:spPr>
      </p:sp>
      <p:sp>
        <p:nvSpPr>
          <p:cNvPr name="Freeform 11" id="11"/>
          <p:cNvSpPr/>
          <p:nvPr/>
        </p:nvSpPr>
        <p:spPr>
          <a:xfrm flipH="false" flipV="false" rot="0">
            <a:off x="11620500" y="7188817"/>
            <a:ext cx="4120009" cy="2546300"/>
          </a:xfrm>
          <a:custGeom>
            <a:avLst/>
            <a:gdLst/>
            <a:ahLst/>
            <a:cxnLst/>
            <a:rect r="r" b="b" t="t" l="l"/>
            <a:pathLst>
              <a:path h="2546300" w="4120009">
                <a:moveTo>
                  <a:pt x="0" y="0"/>
                </a:moveTo>
                <a:lnTo>
                  <a:pt x="4120009" y="0"/>
                </a:lnTo>
                <a:lnTo>
                  <a:pt x="4120009" y="2546300"/>
                </a:lnTo>
                <a:lnTo>
                  <a:pt x="0" y="2546300"/>
                </a:lnTo>
                <a:lnTo>
                  <a:pt x="0" y="0"/>
                </a:lnTo>
                <a:close/>
              </a:path>
            </a:pathLst>
          </a:custGeom>
          <a:blipFill>
            <a:blip r:embed="rId8"/>
            <a:stretch>
              <a:fillRect l="0" t="-3833" r="0" b="-3833"/>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7EDE9"/>
        </a:solidFill>
      </p:bgPr>
    </p:bg>
    <p:spTree>
      <p:nvGrpSpPr>
        <p:cNvPr id="1" name=""/>
        <p:cNvGrpSpPr/>
        <p:nvPr/>
      </p:nvGrpSpPr>
      <p:grpSpPr>
        <a:xfrm>
          <a:off x="0" y="0"/>
          <a:ext cx="0" cy="0"/>
          <a:chOff x="0" y="0"/>
          <a:chExt cx="0" cy="0"/>
        </a:xfrm>
      </p:grpSpPr>
      <p:sp>
        <p:nvSpPr>
          <p:cNvPr name="Freeform 2" id="2"/>
          <p:cNvSpPr/>
          <p:nvPr/>
        </p:nvSpPr>
        <p:spPr>
          <a:xfrm flipH="false" flipV="false" rot="0">
            <a:off x="-74" y="3093445"/>
            <a:ext cx="18288000" cy="10356835"/>
          </a:xfrm>
          <a:custGeom>
            <a:avLst/>
            <a:gdLst/>
            <a:ahLst/>
            <a:cxnLst/>
            <a:rect r="r" b="b" t="t" l="l"/>
            <a:pathLst>
              <a:path h="10356835" w="18288000">
                <a:moveTo>
                  <a:pt x="0" y="0"/>
                </a:moveTo>
                <a:lnTo>
                  <a:pt x="18288000" y="0"/>
                </a:lnTo>
                <a:lnTo>
                  <a:pt x="18288000" y="10356835"/>
                </a:lnTo>
                <a:lnTo>
                  <a:pt x="0" y="10356835"/>
                </a:lnTo>
                <a:lnTo>
                  <a:pt x="0" y="0"/>
                </a:lnTo>
                <a:close/>
              </a:path>
            </a:pathLst>
          </a:custGeom>
          <a:blipFill>
            <a:blip r:embed="rId3">
              <a:alphaModFix amt="34000"/>
            </a:blip>
            <a:stretch>
              <a:fillRect l="-143550" t="0" r="-143550" b="-38"/>
            </a:stretch>
          </a:blipFill>
        </p:spPr>
      </p:sp>
      <p:sp>
        <p:nvSpPr>
          <p:cNvPr name="Freeform 3" id="3"/>
          <p:cNvSpPr/>
          <p:nvPr/>
        </p:nvSpPr>
        <p:spPr>
          <a:xfrm flipH="false" flipV="false" rot="0">
            <a:off x="2547491" y="3764607"/>
            <a:ext cx="4119860" cy="2546151"/>
          </a:xfrm>
          <a:custGeom>
            <a:avLst/>
            <a:gdLst/>
            <a:ahLst/>
            <a:cxnLst/>
            <a:rect r="r" b="b" t="t" l="l"/>
            <a:pathLst>
              <a:path h="2546151" w="4119860">
                <a:moveTo>
                  <a:pt x="0" y="0"/>
                </a:moveTo>
                <a:lnTo>
                  <a:pt x="4119860" y="0"/>
                </a:lnTo>
                <a:lnTo>
                  <a:pt x="4119860" y="2546152"/>
                </a:lnTo>
                <a:lnTo>
                  <a:pt x="0" y="2546152"/>
                </a:lnTo>
                <a:lnTo>
                  <a:pt x="0" y="0"/>
                </a:lnTo>
                <a:close/>
              </a:path>
            </a:pathLst>
          </a:custGeom>
          <a:blipFill>
            <a:blip r:embed="rId4"/>
            <a:stretch>
              <a:fillRect l="-11880" t="0" r="-11880" b="0"/>
            </a:stretch>
          </a:blipFill>
        </p:spPr>
      </p:sp>
      <p:sp>
        <p:nvSpPr>
          <p:cNvPr name="Freeform 4" id="4"/>
          <p:cNvSpPr/>
          <p:nvPr/>
        </p:nvSpPr>
        <p:spPr>
          <a:xfrm flipH="false" flipV="false" rot="0">
            <a:off x="7083921" y="3764607"/>
            <a:ext cx="4120009" cy="5970361"/>
          </a:xfrm>
          <a:custGeom>
            <a:avLst/>
            <a:gdLst/>
            <a:ahLst/>
            <a:cxnLst/>
            <a:rect r="r" b="b" t="t" l="l"/>
            <a:pathLst>
              <a:path h="5970361" w="4120009">
                <a:moveTo>
                  <a:pt x="0" y="0"/>
                </a:moveTo>
                <a:lnTo>
                  <a:pt x="4120009" y="0"/>
                </a:lnTo>
                <a:lnTo>
                  <a:pt x="4120009" y="5970362"/>
                </a:lnTo>
                <a:lnTo>
                  <a:pt x="0" y="5970362"/>
                </a:lnTo>
                <a:lnTo>
                  <a:pt x="0" y="0"/>
                </a:lnTo>
                <a:close/>
              </a:path>
            </a:pathLst>
          </a:custGeom>
          <a:blipFill>
            <a:blip r:embed="rId5"/>
            <a:stretch>
              <a:fillRect l="-16198" t="0" r="-16198" b="0"/>
            </a:stretch>
          </a:blipFill>
        </p:spPr>
      </p:sp>
      <p:sp>
        <p:nvSpPr>
          <p:cNvPr name="Freeform 5" id="5"/>
          <p:cNvSpPr/>
          <p:nvPr/>
        </p:nvSpPr>
        <p:spPr>
          <a:xfrm flipH="false" flipV="false" rot="0">
            <a:off x="11620500" y="3764756"/>
            <a:ext cx="4119768" cy="2546151"/>
          </a:xfrm>
          <a:custGeom>
            <a:avLst/>
            <a:gdLst/>
            <a:ahLst/>
            <a:cxnLst/>
            <a:rect r="r" b="b" t="t" l="l"/>
            <a:pathLst>
              <a:path h="2546151" w="4119768">
                <a:moveTo>
                  <a:pt x="0" y="0"/>
                </a:moveTo>
                <a:lnTo>
                  <a:pt x="4119768" y="0"/>
                </a:lnTo>
                <a:lnTo>
                  <a:pt x="4119768" y="2546151"/>
                </a:lnTo>
                <a:lnTo>
                  <a:pt x="0" y="2546151"/>
                </a:lnTo>
                <a:lnTo>
                  <a:pt x="0" y="0"/>
                </a:lnTo>
                <a:close/>
              </a:path>
            </a:pathLst>
          </a:custGeom>
          <a:blipFill>
            <a:blip r:embed="rId6"/>
            <a:stretch>
              <a:fillRect l="-4936" t="0" r="-4936" b="0"/>
            </a:stretch>
          </a:blipFill>
        </p:spPr>
      </p:sp>
      <p:sp>
        <p:nvSpPr>
          <p:cNvPr name="Freeform 6" id="6"/>
          <p:cNvSpPr/>
          <p:nvPr/>
        </p:nvSpPr>
        <p:spPr>
          <a:xfrm flipH="false" flipV="false" rot="0">
            <a:off x="2547491" y="7188817"/>
            <a:ext cx="4119860" cy="2546151"/>
          </a:xfrm>
          <a:custGeom>
            <a:avLst/>
            <a:gdLst/>
            <a:ahLst/>
            <a:cxnLst/>
            <a:rect r="r" b="b" t="t" l="l"/>
            <a:pathLst>
              <a:path h="2546151" w="4119860">
                <a:moveTo>
                  <a:pt x="0" y="0"/>
                </a:moveTo>
                <a:lnTo>
                  <a:pt x="4119860" y="0"/>
                </a:lnTo>
                <a:lnTo>
                  <a:pt x="4119860" y="2546152"/>
                </a:lnTo>
                <a:lnTo>
                  <a:pt x="0" y="2546152"/>
                </a:lnTo>
                <a:lnTo>
                  <a:pt x="0" y="0"/>
                </a:lnTo>
                <a:close/>
              </a:path>
            </a:pathLst>
          </a:custGeom>
          <a:blipFill>
            <a:blip r:embed="rId7"/>
            <a:stretch>
              <a:fillRect l="-5026" t="0" r="-5026" b="0"/>
            </a:stretch>
          </a:blipFill>
        </p:spPr>
      </p:sp>
      <p:sp>
        <p:nvSpPr>
          <p:cNvPr name="Freeform 7" id="7"/>
          <p:cNvSpPr/>
          <p:nvPr/>
        </p:nvSpPr>
        <p:spPr>
          <a:xfrm flipH="false" flipV="false" rot="0">
            <a:off x="11620500" y="7188817"/>
            <a:ext cx="4119768" cy="2546151"/>
          </a:xfrm>
          <a:custGeom>
            <a:avLst/>
            <a:gdLst/>
            <a:ahLst/>
            <a:cxnLst/>
            <a:rect r="r" b="b" t="t" l="l"/>
            <a:pathLst>
              <a:path h="2546151" w="4119768">
                <a:moveTo>
                  <a:pt x="0" y="0"/>
                </a:moveTo>
                <a:lnTo>
                  <a:pt x="4119768" y="0"/>
                </a:lnTo>
                <a:lnTo>
                  <a:pt x="4119768" y="2546152"/>
                </a:lnTo>
                <a:lnTo>
                  <a:pt x="0" y="2546152"/>
                </a:lnTo>
                <a:lnTo>
                  <a:pt x="0" y="0"/>
                </a:lnTo>
                <a:close/>
              </a:path>
            </a:pathLst>
          </a:custGeom>
          <a:blipFill>
            <a:blip r:embed="rId8"/>
            <a:stretch>
              <a:fillRect l="0" t="-4001" r="0" b="-4001"/>
            </a:stretch>
          </a:blipFill>
        </p:spPr>
      </p:sp>
      <p:sp>
        <p:nvSpPr>
          <p:cNvPr name="TextBox 8" id="8"/>
          <p:cNvSpPr txBox="true"/>
          <p:nvPr/>
        </p:nvSpPr>
        <p:spPr>
          <a:xfrm rot="0">
            <a:off x="381228" y="1000125"/>
            <a:ext cx="17525395" cy="778276"/>
          </a:xfrm>
          <a:prstGeom prst="rect">
            <a:avLst/>
          </a:prstGeom>
        </p:spPr>
        <p:txBody>
          <a:bodyPr anchor="t" rtlCol="false" tIns="0" lIns="0" bIns="0" rIns="0">
            <a:spAutoFit/>
          </a:bodyPr>
          <a:lstStyle/>
          <a:p>
            <a:pPr algn="ctr">
              <a:lnSpc>
                <a:spcPts val="6157"/>
              </a:lnSpc>
            </a:pPr>
            <a:r>
              <a:rPr lang="en-US" sz="4925">
                <a:solidFill>
                  <a:srgbClr val="443728"/>
                </a:solidFill>
                <a:latin typeface="Crimson Pro Bold"/>
              </a:rPr>
              <a:t>"Timeless Treasures: Reliving the Magic of Past Events"</a:t>
            </a:r>
          </a:p>
        </p:txBody>
      </p:sp>
      <p:sp>
        <p:nvSpPr>
          <p:cNvPr name="TextBox 9" id="9"/>
          <p:cNvSpPr txBox="true"/>
          <p:nvPr/>
        </p:nvSpPr>
        <p:spPr>
          <a:xfrm rot="0">
            <a:off x="4436918" y="2042242"/>
            <a:ext cx="9917662" cy="841653"/>
          </a:xfrm>
          <a:prstGeom prst="rect">
            <a:avLst/>
          </a:prstGeom>
        </p:spPr>
        <p:txBody>
          <a:bodyPr anchor="t" rtlCol="false" tIns="0" lIns="0" bIns="0" rIns="0">
            <a:spAutoFit/>
          </a:bodyPr>
          <a:lstStyle/>
          <a:p>
            <a:pPr algn="ctr">
              <a:lnSpc>
                <a:spcPts val="3497"/>
              </a:lnSpc>
            </a:pPr>
            <a:r>
              <a:rPr lang="en-US" sz="2187">
                <a:solidFill>
                  <a:srgbClr val="443728"/>
                </a:solidFill>
                <a:latin typeface="Open Sans"/>
              </a:rPr>
              <a:t>"Step into the Nostalgia: A Glimpse Back at Unforgettable Moments, Laughter, and Surprises from Our Previous Spectacular Events in Dubai."</a:t>
            </a:r>
          </a:p>
        </p:txBody>
      </p:sp>
      <p:sp>
        <p:nvSpPr>
          <p:cNvPr name="TextBox 10" id="10"/>
          <p:cNvSpPr txBox="true"/>
          <p:nvPr/>
        </p:nvSpPr>
        <p:spPr>
          <a:xfrm rot="0">
            <a:off x="1637132" y="6625084"/>
            <a:ext cx="5446789" cy="439841"/>
          </a:xfrm>
          <a:prstGeom prst="rect">
            <a:avLst/>
          </a:prstGeom>
        </p:spPr>
        <p:txBody>
          <a:bodyPr anchor="t" rtlCol="false" tIns="0" lIns="0" bIns="0" rIns="0">
            <a:spAutoFit/>
          </a:bodyPr>
          <a:lstStyle/>
          <a:p>
            <a:pPr algn="l">
              <a:lnSpc>
                <a:spcPts val="3417"/>
              </a:lnSpc>
            </a:pPr>
            <a:r>
              <a:rPr lang="en-US" sz="2733">
                <a:solidFill>
                  <a:srgbClr val="443728"/>
                </a:solidFill>
                <a:latin typeface="Crimson Pro Bold"/>
              </a:rPr>
              <a:t>Dub</a:t>
            </a:r>
            <a:r>
              <a:rPr lang="en-US" sz="2733">
                <a:solidFill>
                  <a:srgbClr val="443728"/>
                </a:solidFill>
                <a:latin typeface="Crimson Pro Bold"/>
              </a:rPr>
              <a:t>ai Delights </a:t>
            </a:r>
            <a:r>
              <a:rPr lang="en-US" sz="2733">
                <a:solidFill>
                  <a:srgbClr val="443728"/>
                </a:solidFill>
                <a:latin typeface="Crimson Pro Bold"/>
              </a:rPr>
              <a:t>Elegant Experiences.</a:t>
            </a:r>
          </a:p>
        </p:txBody>
      </p:sp>
      <p:sp>
        <p:nvSpPr>
          <p:cNvPr name="TextBox 11" id="11"/>
          <p:cNvSpPr txBox="true"/>
          <p:nvPr/>
        </p:nvSpPr>
        <p:spPr>
          <a:xfrm rot="0">
            <a:off x="11441074" y="6506049"/>
            <a:ext cx="7136361" cy="439841"/>
          </a:xfrm>
          <a:prstGeom prst="rect">
            <a:avLst/>
          </a:prstGeom>
        </p:spPr>
        <p:txBody>
          <a:bodyPr anchor="t" rtlCol="false" tIns="0" lIns="0" bIns="0" rIns="0">
            <a:spAutoFit/>
          </a:bodyPr>
          <a:lstStyle/>
          <a:p>
            <a:pPr algn="l">
              <a:lnSpc>
                <a:spcPts val="3417"/>
              </a:lnSpc>
            </a:pPr>
            <a:r>
              <a:rPr lang="en-US" sz="2733">
                <a:solidFill>
                  <a:srgbClr val="443728"/>
                </a:solidFill>
                <a:latin typeface="Crimson Pro Bold"/>
              </a:rPr>
              <a:t>Glob</a:t>
            </a:r>
            <a:r>
              <a:rPr lang="en-US" sz="2733">
                <a:solidFill>
                  <a:srgbClr val="443728"/>
                </a:solidFill>
                <a:latin typeface="Crimson Pro Bold"/>
              </a:rPr>
              <a:t>al Glamour </a:t>
            </a:r>
            <a:r>
              <a:rPr lang="en-US" sz="2733">
                <a:solidFill>
                  <a:srgbClr val="443728"/>
                </a:solidFill>
                <a:latin typeface="Crimson Pro Bold"/>
              </a:rPr>
              <a:t>Dazzling Diversity.</a:t>
            </a:r>
          </a:p>
        </p:txBody>
      </p:sp>
      <p:sp>
        <p:nvSpPr>
          <p:cNvPr name="TextBox 12" id="12"/>
          <p:cNvSpPr txBox="true"/>
          <p:nvPr/>
        </p:nvSpPr>
        <p:spPr>
          <a:xfrm rot="0">
            <a:off x="3164497" y="9849269"/>
            <a:ext cx="12575771" cy="235101"/>
          </a:xfrm>
          <a:prstGeom prst="rect">
            <a:avLst/>
          </a:prstGeom>
        </p:spPr>
        <p:txBody>
          <a:bodyPr anchor="t" rtlCol="false" tIns="0" lIns="0" bIns="0" rIns="0">
            <a:spAutoFit/>
          </a:bodyPr>
          <a:lstStyle/>
          <a:p>
            <a:pPr algn="l">
              <a:lnSpc>
                <a:spcPts val="1874"/>
              </a:lnSpc>
            </a:pPr>
            <a:r>
              <a:rPr lang="en-US" sz="1499">
                <a:solidFill>
                  <a:srgbClr val="443728"/>
                </a:solidFill>
                <a:latin typeface="Crimson Pro Bold"/>
              </a:rPr>
              <a:t>**</a:t>
            </a:r>
            <a:r>
              <a:rPr lang="en-US" sz="1499">
                <a:solidFill>
                  <a:srgbClr val="443728"/>
                </a:solidFill>
                <a:latin typeface="Crimson Pro Bold"/>
              </a:rPr>
              <a:t>Please note that these images serve as a reference for the actual flea market. They can be customized and redesigned based on the provided location.**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7AD">
                <a:alpha val="100000"/>
              </a:srgbClr>
            </a:gs>
            <a:gs pos="100000">
              <a:srgbClr val="FFA9F9">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EDE9"/>
            </a:solidFill>
          </p:spPr>
        </p:sp>
      </p:grpSp>
      <p:grpSp>
        <p:nvGrpSpPr>
          <p:cNvPr name="Group 4" id="4"/>
          <p:cNvGrpSpPr/>
          <p:nvPr/>
        </p:nvGrpSpPr>
        <p:grpSpPr>
          <a:xfrm rot="0">
            <a:off x="-13246" y="-15032"/>
            <a:ext cx="18301246" cy="10302032"/>
            <a:chOff x="0" y="0"/>
            <a:chExt cx="24401662" cy="13736043"/>
          </a:xfrm>
        </p:grpSpPr>
        <p:sp>
          <p:nvSpPr>
            <p:cNvPr name="Freeform 5" id="5"/>
            <p:cNvSpPr/>
            <p:nvPr/>
          </p:nvSpPr>
          <p:spPr>
            <a:xfrm flipH="false" flipV="false" rot="0">
              <a:off x="8890" y="8890"/>
              <a:ext cx="24383999" cy="13718286"/>
            </a:xfrm>
            <a:custGeom>
              <a:avLst/>
              <a:gdLst/>
              <a:ahLst/>
              <a:cxnLst/>
              <a:rect r="r" b="b" t="t" l="l"/>
              <a:pathLst>
                <a:path h="13718286" w="24383999">
                  <a:moveTo>
                    <a:pt x="0" y="0"/>
                  </a:moveTo>
                  <a:lnTo>
                    <a:pt x="24383999" y="0"/>
                  </a:lnTo>
                  <a:lnTo>
                    <a:pt x="24383999" y="13718286"/>
                  </a:lnTo>
                  <a:lnTo>
                    <a:pt x="0" y="13718286"/>
                  </a:lnTo>
                  <a:close/>
                </a:path>
              </a:pathLst>
            </a:custGeom>
            <a:solidFill>
              <a:srgbClr val="FFFCFA"/>
            </a:solidFill>
          </p:spPr>
        </p:sp>
        <p:sp>
          <p:nvSpPr>
            <p:cNvPr name="Freeform 6" id="6"/>
            <p:cNvSpPr/>
            <p:nvPr/>
          </p:nvSpPr>
          <p:spPr>
            <a:xfrm flipH="false" flipV="false" rot="0">
              <a:off x="0" y="0"/>
              <a:ext cx="24401780" cy="13736065"/>
            </a:xfrm>
            <a:custGeom>
              <a:avLst/>
              <a:gdLst/>
              <a:ahLst/>
              <a:cxnLst/>
              <a:rect r="r" b="b" t="t" l="l"/>
              <a:pathLst>
                <a:path h="13736065" w="24401780">
                  <a:moveTo>
                    <a:pt x="8890" y="0"/>
                  </a:moveTo>
                  <a:lnTo>
                    <a:pt x="24392889" y="0"/>
                  </a:lnTo>
                  <a:cubicBezTo>
                    <a:pt x="24397715" y="0"/>
                    <a:pt x="24401780" y="3937"/>
                    <a:pt x="24401780" y="8890"/>
                  </a:cubicBezTo>
                  <a:lnTo>
                    <a:pt x="24401780" y="13727176"/>
                  </a:lnTo>
                  <a:cubicBezTo>
                    <a:pt x="24401780" y="13732002"/>
                    <a:pt x="24397843" y="13736065"/>
                    <a:pt x="24392889" y="13736065"/>
                  </a:cubicBezTo>
                  <a:lnTo>
                    <a:pt x="8890" y="13736065"/>
                  </a:lnTo>
                  <a:cubicBezTo>
                    <a:pt x="4064" y="13736065"/>
                    <a:pt x="0" y="13732129"/>
                    <a:pt x="0" y="13727176"/>
                  </a:cubicBezTo>
                  <a:lnTo>
                    <a:pt x="0" y="8890"/>
                  </a:lnTo>
                  <a:cubicBezTo>
                    <a:pt x="0" y="3937"/>
                    <a:pt x="3937" y="0"/>
                    <a:pt x="8890" y="0"/>
                  </a:cubicBezTo>
                  <a:moveTo>
                    <a:pt x="8890" y="17653"/>
                  </a:moveTo>
                  <a:lnTo>
                    <a:pt x="8890" y="8890"/>
                  </a:lnTo>
                  <a:lnTo>
                    <a:pt x="17780" y="8890"/>
                  </a:lnTo>
                  <a:lnTo>
                    <a:pt x="17780" y="13727176"/>
                  </a:lnTo>
                  <a:lnTo>
                    <a:pt x="8890" y="13727176"/>
                  </a:lnTo>
                  <a:lnTo>
                    <a:pt x="8890" y="13718287"/>
                  </a:lnTo>
                  <a:lnTo>
                    <a:pt x="24392889" y="13718287"/>
                  </a:lnTo>
                  <a:lnTo>
                    <a:pt x="24392889" y="13727176"/>
                  </a:lnTo>
                  <a:lnTo>
                    <a:pt x="24384000" y="13727176"/>
                  </a:lnTo>
                  <a:lnTo>
                    <a:pt x="24384000" y="8890"/>
                  </a:lnTo>
                  <a:lnTo>
                    <a:pt x="24392889" y="8890"/>
                  </a:lnTo>
                  <a:lnTo>
                    <a:pt x="24392889" y="17780"/>
                  </a:lnTo>
                  <a:lnTo>
                    <a:pt x="8890" y="17780"/>
                  </a:lnTo>
                  <a:close/>
                </a:path>
              </a:pathLst>
            </a:custGeom>
            <a:solidFill>
              <a:srgbClr val="E5E0DF"/>
            </a:solidFill>
          </p:spPr>
        </p:sp>
      </p:grpSp>
      <p:sp>
        <p:nvSpPr>
          <p:cNvPr name="Freeform 7" id="7"/>
          <p:cNvSpPr/>
          <p:nvPr/>
        </p:nvSpPr>
        <p:spPr>
          <a:xfrm flipH="false" flipV="false" rot="0">
            <a:off x="0" y="0"/>
            <a:ext cx="18288000" cy="2674441"/>
          </a:xfrm>
          <a:custGeom>
            <a:avLst/>
            <a:gdLst/>
            <a:ahLst/>
            <a:cxnLst/>
            <a:rect r="r" b="b" t="t" l="l"/>
            <a:pathLst>
              <a:path h="2674441" w="18288000">
                <a:moveTo>
                  <a:pt x="0" y="0"/>
                </a:moveTo>
                <a:lnTo>
                  <a:pt x="18288000" y="0"/>
                </a:lnTo>
                <a:lnTo>
                  <a:pt x="18288000" y="2674441"/>
                </a:lnTo>
                <a:lnTo>
                  <a:pt x="0" y="2674441"/>
                </a:lnTo>
                <a:lnTo>
                  <a:pt x="0" y="0"/>
                </a:lnTo>
                <a:close/>
              </a:path>
            </a:pathLst>
          </a:custGeom>
          <a:blipFill>
            <a:blip r:embed="rId3"/>
            <a:stretch>
              <a:fillRect l="0" t="-38" r="0" b="-38"/>
            </a:stretch>
          </a:blipFill>
        </p:spPr>
      </p:sp>
      <p:grpSp>
        <p:nvGrpSpPr>
          <p:cNvPr name="Group 8" id="8"/>
          <p:cNvGrpSpPr/>
          <p:nvPr/>
        </p:nvGrpSpPr>
        <p:grpSpPr>
          <a:xfrm rot="0">
            <a:off x="9612183" y="4793667"/>
            <a:ext cx="1216404" cy="69392"/>
            <a:chOff x="0" y="0"/>
            <a:chExt cx="998338" cy="56952"/>
          </a:xfrm>
        </p:grpSpPr>
        <p:sp>
          <p:nvSpPr>
            <p:cNvPr name="Freeform 9" id="9"/>
            <p:cNvSpPr/>
            <p:nvPr/>
          </p:nvSpPr>
          <p:spPr>
            <a:xfrm flipH="false" flipV="false" rot="0">
              <a:off x="0" y="0"/>
              <a:ext cx="998347" cy="56896"/>
            </a:xfrm>
            <a:custGeom>
              <a:avLst/>
              <a:gdLst/>
              <a:ahLst/>
              <a:cxnLst/>
              <a:rect r="r" b="b" t="t" l="l"/>
              <a:pathLst>
                <a:path h="56896" w="998347">
                  <a:moveTo>
                    <a:pt x="0" y="0"/>
                  </a:moveTo>
                  <a:lnTo>
                    <a:pt x="998347" y="0"/>
                  </a:lnTo>
                  <a:lnTo>
                    <a:pt x="998347" y="56896"/>
                  </a:lnTo>
                  <a:lnTo>
                    <a:pt x="0" y="56896"/>
                  </a:lnTo>
                  <a:close/>
                </a:path>
              </a:pathLst>
            </a:custGeom>
            <a:solidFill>
              <a:srgbClr val="D7C5C1"/>
            </a:solidFill>
          </p:spPr>
        </p:sp>
      </p:grpSp>
      <p:grpSp>
        <p:nvGrpSpPr>
          <p:cNvPr name="Group 10" id="10"/>
          <p:cNvGrpSpPr/>
          <p:nvPr/>
        </p:nvGrpSpPr>
        <p:grpSpPr>
          <a:xfrm rot="0">
            <a:off x="8785694" y="4391946"/>
            <a:ext cx="803442" cy="803442"/>
            <a:chOff x="0" y="0"/>
            <a:chExt cx="659408" cy="659408"/>
          </a:xfrm>
        </p:grpSpPr>
        <p:sp>
          <p:nvSpPr>
            <p:cNvPr name="Freeform 11" id="11"/>
            <p:cNvSpPr/>
            <p:nvPr/>
          </p:nvSpPr>
          <p:spPr>
            <a:xfrm flipH="false" flipV="false" rot="0">
              <a:off x="8890" y="8890"/>
              <a:ext cx="641731" cy="641731"/>
            </a:xfrm>
            <a:custGeom>
              <a:avLst/>
              <a:gdLst/>
              <a:ahLst/>
              <a:cxnLst/>
              <a:rect r="r" b="b" t="t" l="l"/>
              <a:pathLst>
                <a:path h="641731" w="641731">
                  <a:moveTo>
                    <a:pt x="0" y="128270"/>
                  </a:moveTo>
                  <a:cubicBezTo>
                    <a:pt x="0" y="57404"/>
                    <a:pt x="57404" y="0"/>
                    <a:pt x="128270" y="0"/>
                  </a:cubicBezTo>
                  <a:lnTo>
                    <a:pt x="513334" y="0"/>
                  </a:lnTo>
                  <a:cubicBezTo>
                    <a:pt x="584200" y="0"/>
                    <a:pt x="641731" y="57404"/>
                    <a:pt x="641731" y="128270"/>
                  </a:cubicBezTo>
                  <a:lnTo>
                    <a:pt x="641731" y="513334"/>
                  </a:lnTo>
                  <a:cubicBezTo>
                    <a:pt x="641731" y="584200"/>
                    <a:pt x="584200" y="641731"/>
                    <a:pt x="513334" y="641731"/>
                  </a:cubicBezTo>
                  <a:lnTo>
                    <a:pt x="128270" y="641731"/>
                  </a:lnTo>
                  <a:cubicBezTo>
                    <a:pt x="57404" y="641731"/>
                    <a:pt x="0" y="584200"/>
                    <a:pt x="0" y="513334"/>
                  </a:cubicBezTo>
                  <a:close/>
                </a:path>
              </a:pathLst>
            </a:custGeom>
            <a:solidFill>
              <a:srgbClr val="EBE2E0"/>
            </a:solidFill>
          </p:spPr>
        </p:sp>
        <p:sp>
          <p:nvSpPr>
            <p:cNvPr name="Freeform 12" id="12"/>
            <p:cNvSpPr/>
            <p:nvPr/>
          </p:nvSpPr>
          <p:spPr>
            <a:xfrm flipH="false" flipV="false" rot="0">
              <a:off x="0" y="0"/>
              <a:ext cx="659384" cy="659384"/>
            </a:xfrm>
            <a:custGeom>
              <a:avLst/>
              <a:gdLst/>
              <a:ahLst/>
              <a:cxnLst/>
              <a:rect r="r" b="b" t="t" l="l"/>
              <a:pathLst>
                <a:path h="659384" w="659384">
                  <a:moveTo>
                    <a:pt x="0" y="137160"/>
                  </a:moveTo>
                  <a:cubicBezTo>
                    <a:pt x="0" y="61468"/>
                    <a:pt x="61468" y="0"/>
                    <a:pt x="137160" y="0"/>
                  </a:cubicBezTo>
                  <a:lnTo>
                    <a:pt x="522224" y="0"/>
                  </a:lnTo>
                  <a:lnTo>
                    <a:pt x="522224" y="8890"/>
                  </a:lnTo>
                  <a:lnTo>
                    <a:pt x="522224" y="0"/>
                  </a:lnTo>
                  <a:cubicBezTo>
                    <a:pt x="598043" y="0"/>
                    <a:pt x="659384" y="61468"/>
                    <a:pt x="659384" y="137160"/>
                  </a:cubicBezTo>
                  <a:lnTo>
                    <a:pt x="650494" y="137160"/>
                  </a:lnTo>
                  <a:lnTo>
                    <a:pt x="659384" y="137160"/>
                  </a:lnTo>
                  <a:lnTo>
                    <a:pt x="659384" y="522224"/>
                  </a:lnTo>
                  <a:lnTo>
                    <a:pt x="650494" y="522224"/>
                  </a:lnTo>
                  <a:lnTo>
                    <a:pt x="659384" y="522224"/>
                  </a:lnTo>
                  <a:cubicBezTo>
                    <a:pt x="659384" y="598043"/>
                    <a:pt x="597916" y="659384"/>
                    <a:pt x="522224" y="659384"/>
                  </a:cubicBezTo>
                  <a:lnTo>
                    <a:pt x="522224" y="650494"/>
                  </a:lnTo>
                  <a:lnTo>
                    <a:pt x="522224" y="659384"/>
                  </a:lnTo>
                  <a:lnTo>
                    <a:pt x="137160" y="659384"/>
                  </a:lnTo>
                  <a:lnTo>
                    <a:pt x="137160" y="650494"/>
                  </a:lnTo>
                  <a:lnTo>
                    <a:pt x="137160" y="659384"/>
                  </a:lnTo>
                  <a:cubicBezTo>
                    <a:pt x="61468" y="659384"/>
                    <a:pt x="0" y="597916"/>
                    <a:pt x="0" y="522224"/>
                  </a:cubicBezTo>
                  <a:lnTo>
                    <a:pt x="0" y="137160"/>
                  </a:lnTo>
                  <a:lnTo>
                    <a:pt x="8890" y="137160"/>
                  </a:lnTo>
                  <a:lnTo>
                    <a:pt x="0" y="137160"/>
                  </a:lnTo>
                  <a:moveTo>
                    <a:pt x="17653" y="137160"/>
                  </a:moveTo>
                  <a:lnTo>
                    <a:pt x="17653" y="522224"/>
                  </a:lnTo>
                  <a:lnTo>
                    <a:pt x="8890" y="522224"/>
                  </a:lnTo>
                  <a:lnTo>
                    <a:pt x="17780" y="522224"/>
                  </a:lnTo>
                  <a:cubicBezTo>
                    <a:pt x="17780" y="588264"/>
                    <a:pt x="71247" y="641731"/>
                    <a:pt x="137287" y="641731"/>
                  </a:cubicBezTo>
                  <a:lnTo>
                    <a:pt x="522224" y="641731"/>
                  </a:lnTo>
                  <a:cubicBezTo>
                    <a:pt x="588264" y="641731"/>
                    <a:pt x="641731" y="588264"/>
                    <a:pt x="641731" y="522224"/>
                  </a:cubicBezTo>
                  <a:lnTo>
                    <a:pt x="641731" y="137160"/>
                  </a:lnTo>
                  <a:cubicBezTo>
                    <a:pt x="641731" y="71120"/>
                    <a:pt x="588264" y="17653"/>
                    <a:pt x="522224" y="17653"/>
                  </a:cubicBezTo>
                  <a:lnTo>
                    <a:pt x="137160" y="17653"/>
                  </a:lnTo>
                  <a:lnTo>
                    <a:pt x="137160" y="8890"/>
                  </a:lnTo>
                  <a:lnTo>
                    <a:pt x="137160" y="17780"/>
                  </a:lnTo>
                  <a:cubicBezTo>
                    <a:pt x="71120" y="17780"/>
                    <a:pt x="17653" y="71247"/>
                    <a:pt x="17653" y="137287"/>
                  </a:cubicBezTo>
                  <a:close/>
                </a:path>
              </a:pathLst>
            </a:custGeom>
            <a:solidFill>
              <a:srgbClr val="D7C5C1"/>
            </a:solidFill>
          </p:spPr>
        </p:sp>
      </p:grpSp>
      <p:sp>
        <p:nvSpPr>
          <p:cNvPr name="TextBox 13" id="13"/>
          <p:cNvSpPr txBox="true"/>
          <p:nvPr/>
        </p:nvSpPr>
        <p:spPr>
          <a:xfrm rot="0">
            <a:off x="11146031" y="4549349"/>
            <a:ext cx="3585841" cy="538978"/>
          </a:xfrm>
          <a:prstGeom prst="rect">
            <a:avLst/>
          </a:prstGeom>
        </p:spPr>
        <p:txBody>
          <a:bodyPr anchor="t" rtlCol="false" tIns="0" lIns="0" bIns="0" rIns="0">
            <a:spAutoFit/>
          </a:bodyPr>
          <a:lstStyle/>
          <a:p>
            <a:pPr algn="l">
              <a:lnSpc>
                <a:spcPts val="4276"/>
              </a:lnSpc>
            </a:pPr>
            <a:r>
              <a:rPr lang="en-US" sz="3421">
                <a:solidFill>
                  <a:srgbClr val="443728"/>
                </a:solidFill>
                <a:latin typeface="Crimson Pro Bold"/>
              </a:rPr>
              <a:t>Hidden Gems</a:t>
            </a:r>
          </a:p>
        </p:txBody>
      </p:sp>
      <p:sp>
        <p:nvSpPr>
          <p:cNvPr name="TextBox 14" id="14"/>
          <p:cNvSpPr txBox="true"/>
          <p:nvPr/>
        </p:nvSpPr>
        <p:spPr>
          <a:xfrm rot="0">
            <a:off x="11146031" y="5100138"/>
            <a:ext cx="6300960" cy="497988"/>
          </a:xfrm>
          <a:prstGeom prst="rect">
            <a:avLst/>
          </a:prstGeom>
        </p:spPr>
        <p:txBody>
          <a:bodyPr anchor="t" rtlCol="false" tIns="0" lIns="0" bIns="0" rIns="0">
            <a:spAutoFit/>
          </a:bodyPr>
          <a:lstStyle/>
          <a:p>
            <a:pPr algn="l">
              <a:lnSpc>
                <a:spcPts val="4378"/>
              </a:lnSpc>
            </a:pPr>
            <a:r>
              <a:rPr lang="en-US" sz="2737">
                <a:solidFill>
                  <a:srgbClr val="443728"/>
                </a:solidFill>
                <a:latin typeface="Open Sans"/>
              </a:rPr>
              <a:t>Unique, undiscovered finds.</a:t>
            </a:r>
          </a:p>
        </p:txBody>
      </p:sp>
      <p:grpSp>
        <p:nvGrpSpPr>
          <p:cNvPr name="Group 15" id="15"/>
          <p:cNvGrpSpPr/>
          <p:nvPr/>
        </p:nvGrpSpPr>
        <p:grpSpPr>
          <a:xfrm rot="0">
            <a:off x="7569290" y="6358642"/>
            <a:ext cx="1216404" cy="69392"/>
            <a:chOff x="0" y="0"/>
            <a:chExt cx="998338" cy="56952"/>
          </a:xfrm>
        </p:grpSpPr>
        <p:sp>
          <p:nvSpPr>
            <p:cNvPr name="Freeform 16" id="16"/>
            <p:cNvSpPr/>
            <p:nvPr/>
          </p:nvSpPr>
          <p:spPr>
            <a:xfrm flipH="false" flipV="false" rot="0">
              <a:off x="0" y="0"/>
              <a:ext cx="998347" cy="56896"/>
            </a:xfrm>
            <a:custGeom>
              <a:avLst/>
              <a:gdLst/>
              <a:ahLst/>
              <a:cxnLst/>
              <a:rect r="r" b="b" t="t" l="l"/>
              <a:pathLst>
                <a:path h="56896" w="998347">
                  <a:moveTo>
                    <a:pt x="0" y="0"/>
                  </a:moveTo>
                  <a:lnTo>
                    <a:pt x="998347" y="0"/>
                  </a:lnTo>
                  <a:lnTo>
                    <a:pt x="998347" y="56896"/>
                  </a:lnTo>
                  <a:lnTo>
                    <a:pt x="0" y="56896"/>
                  </a:lnTo>
                  <a:close/>
                </a:path>
              </a:pathLst>
            </a:custGeom>
            <a:solidFill>
              <a:srgbClr val="D7C5C1"/>
            </a:solidFill>
          </p:spPr>
        </p:sp>
      </p:grpSp>
      <p:grpSp>
        <p:nvGrpSpPr>
          <p:cNvPr name="Group 17" id="17"/>
          <p:cNvGrpSpPr/>
          <p:nvPr/>
        </p:nvGrpSpPr>
        <p:grpSpPr>
          <a:xfrm rot="0">
            <a:off x="8796454" y="5956921"/>
            <a:ext cx="803442" cy="803442"/>
            <a:chOff x="0" y="0"/>
            <a:chExt cx="659408" cy="659408"/>
          </a:xfrm>
        </p:grpSpPr>
        <p:sp>
          <p:nvSpPr>
            <p:cNvPr name="Freeform 18" id="18"/>
            <p:cNvSpPr/>
            <p:nvPr/>
          </p:nvSpPr>
          <p:spPr>
            <a:xfrm flipH="false" flipV="false" rot="0">
              <a:off x="8890" y="8890"/>
              <a:ext cx="641731" cy="641731"/>
            </a:xfrm>
            <a:custGeom>
              <a:avLst/>
              <a:gdLst/>
              <a:ahLst/>
              <a:cxnLst/>
              <a:rect r="r" b="b" t="t" l="l"/>
              <a:pathLst>
                <a:path h="641731" w="641731">
                  <a:moveTo>
                    <a:pt x="0" y="128270"/>
                  </a:moveTo>
                  <a:cubicBezTo>
                    <a:pt x="0" y="57404"/>
                    <a:pt x="57404" y="0"/>
                    <a:pt x="128270" y="0"/>
                  </a:cubicBezTo>
                  <a:lnTo>
                    <a:pt x="513334" y="0"/>
                  </a:lnTo>
                  <a:cubicBezTo>
                    <a:pt x="584200" y="0"/>
                    <a:pt x="641731" y="57404"/>
                    <a:pt x="641731" y="128270"/>
                  </a:cubicBezTo>
                  <a:lnTo>
                    <a:pt x="641731" y="513334"/>
                  </a:lnTo>
                  <a:cubicBezTo>
                    <a:pt x="641731" y="584200"/>
                    <a:pt x="584200" y="641731"/>
                    <a:pt x="513334" y="641731"/>
                  </a:cubicBezTo>
                  <a:lnTo>
                    <a:pt x="128270" y="641731"/>
                  </a:lnTo>
                  <a:cubicBezTo>
                    <a:pt x="57404" y="641731"/>
                    <a:pt x="0" y="584200"/>
                    <a:pt x="0" y="513334"/>
                  </a:cubicBezTo>
                  <a:close/>
                </a:path>
              </a:pathLst>
            </a:custGeom>
            <a:solidFill>
              <a:srgbClr val="EBE2E0"/>
            </a:solidFill>
          </p:spPr>
        </p:sp>
        <p:sp>
          <p:nvSpPr>
            <p:cNvPr name="Freeform 19" id="19"/>
            <p:cNvSpPr/>
            <p:nvPr/>
          </p:nvSpPr>
          <p:spPr>
            <a:xfrm flipH="false" flipV="false" rot="0">
              <a:off x="0" y="0"/>
              <a:ext cx="659384" cy="659384"/>
            </a:xfrm>
            <a:custGeom>
              <a:avLst/>
              <a:gdLst/>
              <a:ahLst/>
              <a:cxnLst/>
              <a:rect r="r" b="b" t="t" l="l"/>
              <a:pathLst>
                <a:path h="659384" w="659384">
                  <a:moveTo>
                    <a:pt x="0" y="137160"/>
                  </a:moveTo>
                  <a:cubicBezTo>
                    <a:pt x="0" y="61468"/>
                    <a:pt x="61468" y="0"/>
                    <a:pt x="137160" y="0"/>
                  </a:cubicBezTo>
                  <a:lnTo>
                    <a:pt x="522224" y="0"/>
                  </a:lnTo>
                  <a:lnTo>
                    <a:pt x="522224" y="8890"/>
                  </a:lnTo>
                  <a:lnTo>
                    <a:pt x="522224" y="0"/>
                  </a:lnTo>
                  <a:cubicBezTo>
                    <a:pt x="598043" y="0"/>
                    <a:pt x="659384" y="61468"/>
                    <a:pt x="659384" y="137160"/>
                  </a:cubicBezTo>
                  <a:lnTo>
                    <a:pt x="650494" y="137160"/>
                  </a:lnTo>
                  <a:lnTo>
                    <a:pt x="659384" y="137160"/>
                  </a:lnTo>
                  <a:lnTo>
                    <a:pt x="659384" y="522224"/>
                  </a:lnTo>
                  <a:lnTo>
                    <a:pt x="650494" y="522224"/>
                  </a:lnTo>
                  <a:lnTo>
                    <a:pt x="659384" y="522224"/>
                  </a:lnTo>
                  <a:cubicBezTo>
                    <a:pt x="659384" y="598043"/>
                    <a:pt x="597916" y="659384"/>
                    <a:pt x="522224" y="659384"/>
                  </a:cubicBezTo>
                  <a:lnTo>
                    <a:pt x="522224" y="650494"/>
                  </a:lnTo>
                  <a:lnTo>
                    <a:pt x="522224" y="659384"/>
                  </a:lnTo>
                  <a:lnTo>
                    <a:pt x="137160" y="659384"/>
                  </a:lnTo>
                  <a:lnTo>
                    <a:pt x="137160" y="650494"/>
                  </a:lnTo>
                  <a:lnTo>
                    <a:pt x="137160" y="659384"/>
                  </a:lnTo>
                  <a:cubicBezTo>
                    <a:pt x="61468" y="659384"/>
                    <a:pt x="0" y="597916"/>
                    <a:pt x="0" y="522224"/>
                  </a:cubicBezTo>
                  <a:lnTo>
                    <a:pt x="0" y="137160"/>
                  </a:lnTo>
                  <a:lnTo>
                    <a:pt x="8890" y="137160"/>
                  </a:lnTo>
                  <a:lnTo>
                    <a:pt x="0" y="137160"/>
                  </a:lnTo>
                  <a:moveTo>
                    <a:pt x="17653" y="137160"/>
                  </a:moveTo>
                  <a:lnTo>
                    <a:pt x="17653" y="522224"/>
                  </a:lnTo>
                  <a:lnTo>
                    <a:pt x="8890" y="522224"/>
                  </a:lnTo>
                  <a:lnTo>
                    <a:pt x="17780" y="522224"/>
                  </a:lnTo>
                  <a:cubicBezTo>
                    <a:pt x="17780" y="588264"/>
                    <a:pt x="71247" y="641731"/>
                    <a:pt x="137287" y="641731"/>
                  </a:cubicBezTo>
                  <a:lnTo>
                    <a:pt x="522224" y="641731"/>
                  </a:lnTo>
                  <a:cubicBezTo>
                    <a:pt x="588264" y="641731"/>
                    <a:pt x="641731" y="588264"/>
                    <a:pt x="641731" y="522224"/>
                  </a:cubicBezTo>
                  <a:lnTo>
                    <a:pt x="641731" y="137160"/>
                  </a:lnTo>
                  <a:cubicBezTo>
                    <a:pt x="641731" y="71120"/>
                    <a:pt x="588264" y="17653"/>
                    <a:pt x="522224" y="17653"/>
                  </a:cubicBezTo>
                  <a:lnTo>
                    <a:pt x="137160" y="17653"/>
                  </a:lnTo>
                  <a:lnTo>
                    <a:pt x="137160" y="8890"/>
                  </a:lnTo>
                  <a:lnTo>
                    <a:pt x="137160" y="17780"/>
                  </a:lnTo>
                  <a:cubicBezTo>
                    <a:pt x="71120" y="17780"/>
                    <a:pt x="17653" y="71247"/>
                    <a:pt x="17653" y="137287"/>
                  </a:cubicBezTo>
                  <a:close/>
                </a:path>
              </a:pathLst>
            </a:custGeom>
            <a:solidFill>
              <a:srgbClr val="D7C5C1"/>
            </a:solidFill>
          </p:spPr>
        </p:sp>
      </p:grpSp>
      <p:sp>
        <p:nvSpPr>
          <p:cNvPr name="TextBox 20" id="20"/>
          <p:cNvSpPr txBox="true"/>
          <p:nvPr/>
        </p:nvSpPr>
        <p:spPr>
          <a:xfrm rot="0">
            <a:off x="2027589" y="6079628"/>
            <a:ext cx="5236770" cy="538978"/>
          </a:xfrm>
          <a:prstGeom prst="rect">
            <a:avLst/>
          </a:prstGeom>
        </p:spPr>
        <p:txBody>
          <a:bodyPr anchor="t" rtlCol="false" tIns="0" lIns="0" bIns="0" rIns="0">
            <a:spAutoFit/>
          </a:bodyPr>
          <a:lstStyle/>
          <a:p>
            <a:pPr algn="r">
              <a:lnSpc>
                <a:spcPts val="4276"/>
              </a:lnSpc>
            </a:pPr>
            <a:r>
              <a:rPr lang="en-US" sz="3421">
                <a:solidFill>
                  <a:srgbClr val="443728"/>
                </a:solidFill>
                <a:latin typeface="Crimson Pro Bold"/>
              </a:rPr>
              <a:t>Flavorful Bites</a:t>
            </a:r>
          </a:p>
        </p:txBody>
      </p:sp>
      <p:sp>
        <p:nvSpPr>
          <p:cNvPr name="TextBox 21" id="21"/>
          <p:cNvSpPr txBox="true"/>
          <p:nvPr/>
        </p:nvSpPr>
        <p:spPr>
          <a:xfrm rot="0">
            <a:off x="1217826" y="6759264"/>
            <a:ext cx="6046534" cy="497988"/>
          </a:xfrm>
          <a:prstGeom prst="rect">
            <a:avLst/>
          </a:prstGeom>
        </p:spPr>
        <p:txBody>
          <a:bodyPr anchor="t" rtlCol="false" tIns="0" lIns="0" bIns="0" rIns="0">
            <a:spAutoFit/>
          </a:bodyPr>
          <a:lstStyle/>
          <a:p>
            <a:pPr algn="r">
              <a:lnSpc>
                <a:spcPts val="4378"/>
              </a:lnSpc>
            </a:pPr>
            <a:r>
              <a:rPr lang="en-US" sz="2737">
                <a:solidFill>
                  <a:srgbClr val="443728"/>
                </a:solidFill>
                <a:latin typeface="Open Sans"/>
              </a:rPr>
              <a:t>Mouthwatering homemade treats.</a:t>
            </a:r>
          </a:p>
        </p:txBody>
      </p:sp>
      <p:grpSp>
        <p:nvGrpSpPr>
          <p:cNvPr name="Group 22" id="22"/>
          <p:cNvGrpSpPr/>
          <p:nvPr/>
        </p:nvGrpSpPr>
        <p:grpSpPr>
          <a:xfrm rot="0">
            <a:off x="9640129" y="7753068"/>
            <a:ext cx="1216404" cy="69392"/>
            <a:chOff x="0" y="0"/>
            <a:chExt cx="998338" cy="56952"/>
          </a:xfrm>
        </p:grpSpPr>
        <p:sp>
          <p:nvSpPr>
            <p:cNvPr name="Freeform 23" id="23"/>
            <p:cNvSpPr/>
            <p:nvPr/>
          </p:nvSpPr>
          <p:spPr>
            <a:xfrm flipH="false" flipV="false" rot="0">
              <a:off x="0" y="0"/>
              <a:ext cx="998347" cy="56896"/>
            </a:xfrm>
            <a:custGeom>
              <a:avLst/>
              <a:gdLst/>
              <a:ahLst/>
              <a:cxnLst/>
              <a:rect r="r" b="b" t="t" l="l"/>
              <a:pathLst>
                <a:path h="56896" w="998347">
                  <a:moveTo>
                    <a:pt x="0" y="0"/>
                  </a:moveTo>
                  <a:lnTo>
                    <a:pt x="998347" y="0"/>
                  </a:lnTo>
                  <a:lnTo>
                    <a:pt x="998347" y="56896"/>
                  </a:lnTo>
                  <a:lnTo>
                    <a:pt x="0" y="56896"/>
                  </a:lnTo>
                  <a:close/>
                </a:path>
              </a:pathLst>
            </a:custGeom>
            <a:solidFill>
              <a:srgbClr val="D7C5C1"/>
            </a:solidFill>
          </p:spPr>
        </p:sp>
      </p:grpSp>
      <p:grpSp>
        <p:nvGrpSpPr>
          <p:cNvPr name="Group 24" id="24"/>
          <p:cNvGrpSpPr/>
          <p:nvPr/>
        </p:nvGrpSpPr>
        <p:grpSpPr>
          <a:xfrm rot="0">
            <a:off x="8808741" y="7351347"/>
            <a:ext cx="803442" cy="803442"/>
            <a:chOff x="0" y="0"/>
            <a:chExt cx="659408" cy="659408"/>
          </a:xfrm>
        </p:grpSpPr>
        <p:sp>
          <p:nvSpPr>
            <p:cNvPr name="Freeform 25" id="25"/>
            <p:cNvSpPr/>
            <p:nvPr/>
          </p:nvSpPr>
          <p:spPr>
            <a:xfrm flipH="false" flipV="false" rot="0">
              <a:off x="8890" y="8890"/>
              <a:ext cx="641731" cy="641731"/>
            </a:xfrm>
            <a:custGeom>
              <a:avLst/>
              <a:gdLst/>
              <a:ahLst/>
              <a:cxnLst/>
              <a:rect r="r" b="b" t="t" l="l"/>
              <a:pathLst>
                <a:path h="641731" w="641731">
                  <a:moveTo>
                    <a:pt x="0" y="128270"/>
                  </a:moveTo>
                  <a:cubicBezTo>
                    <a:pt x="0" y="57404"/>
                    <a:pt x="57404" y="0"/>
                    <a:pt x="128270" y="0"/>
                  </a:cubicBezTo>
                  <a:lnTo>
                    <a:pt x="513334" y="0"/>
                  </a:lnTo>
                  <a:cubicBezTo>
                    <a:pt x="584200" y="0"/>
                    <a:pt x="641731" y="57404"/>
                    <a:pt x="641731" y="128270"/>
                  </a:cubicBezTo>
                  <a:lnTo>
                    <a:pt x="641731" y="513334"/>
                  </a:lnTo>
                  <a:cubicBezTo>
                    <a:pt x="641731" y="584200"/>
                    <a:pt x="584200" y="641731"/>
                    <a:pt x="513334" y="641731"/>
                  </a:cubicBezTo>
                  <a:lnTo>
                    <a:pt x="128270" y="641731"/>
                  </a:lnTo>
                  <a:cubicBezTo>
                    <a:pt x="57404" y="641731"/>
                    <a:pt x="0" y="584200"/>
                    <a:pt x="0" y="513334"/>
                  </a:cubicBezTo>
                  <a:close/>
                </a:path>
              </a:pathLst>
            </a:custGeom>
            <a:solidFill>
              <a:srgbClr val="EBE2E0"/>
            </a:solidFill>
          </p:spPr>
        </p:sp>
        <p:sp>
          <p:nvSpPr>
            <p:cNvPr name="Freeform 26" id="26"/>
            <p:cNvSpPr/>
            <p:nvPr/>
          </p:nvSpPr>
          <p:spPr>
            <a:xfrm flipH="false" flipV="false" rot="0">
              <a:off x="0" y="0"/>
              <a:ext cx="659384" cy="659384"/>
            </a:xfrm>
            <a:custGeom>
              <a:avLst/>
              <a:gdLst/>
              <a:ahLst/>
              <a:cxnLst/>
              <a:rect r="r" b="b" t="t" l="l"/>
              <a:pathLst>
                <a:path h="659384" w="659384">
                  <a:moveTo>
                    <a:pt x="0" y="137160"/>
                  </a:moveTo>
                  <a:cubicBezTo>
                    <a:pt x="0" y="61468"/>
                    <a:pt x="61468" y="0"/>
                    <a:pt x="137160" y="0"/>
                  </a:cubicBezTo>
                  <a:lnTo>
                    <a:pt x="522224" y="0"/>
                  </a:lnTo>
                  <a:lnTo>
                    <a:pt x="522224" y="8890"/>
                  </a:lnTo>
                  <a:lnTo>
                    <a:pt x="522224" y="0"/>
                  </a:lnTo>
                  <a:cubicBezTo>
                    <a:pt x="598043" y="0"/>
                    <a:pt x="659384" y="61468"/>
                    <a:pt x="659384" y="137160"/>
                  </a:cubicBezTo>
                  <a:lnTo>
                    <a:pt x="650494" y="137160"/>
                  </a:lnTo>
                  <a:lnTo>
                    <a:pt x="659384" y="137160"/>
                  </a:lnTo>
                  <a:lnTo>
                    <a:pt x="659384" y="522224"/>
                  </a:lnTo>
                  <a:lnTo>
                    <a:pt x="650494" y="522224"/>
                  </a:lnTo>
                  <a:lnTo>
                    <a:pt x="659384" y="522224"/>
                  </a:lnTo>
                  <a:cubicBezTo>
                    <a:pt x="659384" y="598043"/>
                    <a:pt x="597916" y="659384"/>
                    <a:pt x="522224" y="659384"/>
                  </a:cubicBezTo>
                  <a:lnTo>
                    <a:pt x="522224" y="650494"/>
                  </a:lnTo>
                  <a:lnTo>
                    <a:pt x="522224" y="659384"/>
                  </a:lnTo>
                  <a:lnTo>
                    <a:pt x="137160" y="659384"/>
                  </a:lnTo>
                  <a:lnTo>
                    <a:pt x="137160" y="650494"/>
                  </a:lnTo>
                  <a:lnTo>
                    <a:pt x="137160" y="659384"/>
                  </a:lnTo>
                  <a:cubicBezTo>
                    <a:pt x="61468" y="659384"/>
                    <a:pt x="0" y="597916"/>
                    <a:pt x="0" y="522224"/>
                  </a:cubicBezTo>
                  <a:lnTo>
                    <a:pt x="0" y="137160"/>
                  </a:lnTo>
                  <a:lnTo>
                    <a:pt x="8890" y="137160"/>
                  </a:lnTo>
                  <a:lnTo>
                    <a:pt x="0" y="137160"/>
                  </a:lnTo>
                  <a:moveTo>
                    <a:pt x="17653" y="137160"/>
                  </a:moveTo>
                  <a:lnTo>
                    <a:pt x="17653" y="522224"/>
                  </a:lnTo>
                  <a:lnTo>
                    <a:pt x="8890" y="522224"/>
                  </a:lnTo>
                  <a:lnTo>
                    <a:pt x="17780" y="522224"/>
                  </a:lnTo>
                  <a:cubicBezTo>
                    <a:pt x="17780" y="588264"/>
                    <a:pt x="71247" y="641731"/>
                    <a:pt x="137287" y="641731"/>
                  </a:cubicBezTo>
                  <a:lnTo>
                    <a:pt x="522224" y="641731"/>
                  </a:lnTo>
                  <a:cubicBezTo>
                    <a:pt x="588264" y="641731"/>
                    <a:pt x="641731" y="588264"/>
                    <a:pt x="641731" y="522224"/>
                  </a:cubicBezTo>
                  <a:lnTo>
                    <a:pt x="641731" y="137160"/>
                  </a:lnTo>
                  <a:cubicBezTo>
                    <a:pt x="641731" y="71120"/>
                    <a:pt x="588264" y="17653"/>
                    <a:pt x="522224" y="17653"/>
                  </a:cubicBezTo>
                  <a:lnTo>
                    <a:pt x="137160" y="17653"/>
                  </a:lnTo>
                  <a:lnTo>
                    <a:pt x="137160" y="8890"/>
                  </a:lnTo>
                  <a:lnTo>
                    <a:pt x="137160" y="17780"/>
                  </a:lnTo>
                  <a:cubicBezTo>
                    <a:pt x="71120" y="17780"/>
                    <a:pt x="17653" y="71247"/>
                    <a:pt x="17653" y="137287"/>
                  </a:cubicBezTo>
                  <a:close/>
                </a:path>
              </a:pathLst>
            </a:custGeom>
            <a:solidFill>
              <a:srgbClr val="D7C5C1"/>
            </a:solidFill>
          </p:spPr>
        </p:sp>
      </p:grpSp>
      <p:sp>
        <p:nvSpPr>
          <p:cNvPr name="TextBox 27" id="27"/>
          <p:cNvSpPr txBox="true"/>
          <p:nvPr/>
        </p:nvSpPr>
        <p:spPr>
          <a:xfrm rot="0">
            <a:off x="11146031" y="7536773"/>
            <a:ext cx="4281516" cy="538978"/>
          </a:xfrm>
          <a:prstGeom prst="rect">
            <a:avLst/>
          </a:prstGeom>
        </p:spPr>
        <p:txBody>
          <a:bodyPr anchor="t" rtlCol="false" tIns="0" lIns="0" bIns="0" rIns="0">
            <a:spAutoFit/>
          </a:bodyPr>
          <a:lstStyle/>
          <a:p>
            <a:pPr algn="l">
              <a:lnSpc>
                <a:spcPts val="4276"/>
              </a:lnSpc>
            </a:pPr>
            <a:r>
              <a:rPr lang="en-US" sz="3421">
                <a:solidFill>
                  <a:srgbClr val="443728"/>
                </a:solidFill>
                <a:latin typeface="Crimson Pro Bold"/>
              </a:rPr>
              <a:t>Interactive Corners</a:t>
            </a:r>
          </a:p>
        </p:txBody>
      </p:sp>
      <p:sp>
        <p:nvSpPr>
          <p:cNvPr name="TextBox 28" id="28"/>
          <p:cNvSpPr txBox="true"/>
          <p:nvPr/>
        </p:nvSpPr>
        <p:spPr>
          <a:xfrm rot="0">
            <a:off x="11146031" y="8133596"/>
            <a:ext cx="4866529" cy="497988"/>
          </a:xfrm>
          <a:prstGeom prst="rect">
            <a:avLst/>
          </a:prstGeom>
        </p:spPr>
        <p:txBody>
          <a:bodyPr anchor="t" rtlCol="false" tIns="0" lIns="0" bIns="0" rIns="0">
            <a:spAutoFit/>
          </a:bodyPr>
          <a:lstStyle/>
          <a:p>
            <a:pPr algn="l">
              <a:lnSpc>
                <a:spcPts val="4378"/>
              </a:lnSpc>
            </a:pPr>
            <a:r>
              <a:rPr lang="en-US" sz="2737">
                <a:solidFill>
                  <a:srgbClr val="443728"/>
                </a:solidFill>
                <a:latin typeface="Open Sans"/>
              </a:rPr>
              <a:t>Engaging, fun experiences.</a:t>
            </a:r>
          </a:p>
        </p:txBody>
      </p:sp>
      <p:sp>
        <p:nvSpPr>
          <p:cNvPr name="Freeform 29" id="29"/>
          <p:cNvSpPr/>
          <p:nvPr/>
        </p:nvSpPr>
        <p:spPr>
          <a:xfrm flipH="false" flipV="false" rot="0">
            <a:off x="-13246" y="8779890"/>
            <a:ext cx="1507110" cy="1507110"/>
          </a:xfrm>
          <a:custGeom>
            <a:avLst/>
            <a:gdLst/>
            <a:ahLst/>
            <a:cxnLst/>
            <a:rect r="r" b="b" t="t" l="l"/>
            <a:pathLst>
              <a:path h="1507110" w="1507110">
                <a:moveTo>
                  <a:pt x="0" y="0"/>
                </a:moveTo>
                <a:lnTo>
                  <a:pt x="1507109" y="0"/>
                </a:lnTo>
                <a:lnTo>
                  <a:pt x="1507109" y="1507110"/>
                </a:lnTo>
                <a:lnTo>
                  <a:pt x="0" y="1507110"/>
                </a:lnTo>
                <a:lnTo>
                  <a:pt x="0" y="0"/>
                </a:lnTo>
                <a:close/>
              </a:path>
            </a:pathLst>
          </a:custGeom>
          <a:blipFill>
            <a:blip r:embed="rId4"/>
            <a:stretch>
              <a:fillRect l="0" t="0" r="0" b="0"/>
            </a:stretch>
          </a:blipFill>
        </p:spPr>
      </p:sp>
      <p:sp>
        <p:nvSpPr>
          <p:cNvPr name="TextBox 30" id="30"/>
          <p:cNvSpPr txBox="true"/>
          <p:nvPr/>
        </p:nvSpPr>
        <p:spPr>
          <a:xfrm rot="0">
            <a:off x="2215362" y="782432"/>
            <a:ext cx="15253061" cy="1428376"/>
          </a:xfrm>
          <a:prstGeom prst="rect">
            <a:avLst/>
          </a:prstGeom>
        </p:spPr>
        <p:txBody>
          <a:bodyPr anchor="t" rtlCol="false" tIns="0" lIns="0" bIns="0" rIns="0">
            <a:spAutoFit/>
          </a:bodyPr>
          <a:lstStyle/>
          <a:p>
            <a:pPr algn="ctr">
              <a:lnSpc>
                <a:spcPts val="5674"/>
              </a:lnSpc>
            </a:pPr>
            <a:r>
              <a:rPr lang="en-US" sz="4538">
                <a:solidFill>
                  <a:srgbClr val="443728"/>
                </a:solidFill>
                <a:latin typeface="Crimson Pro Bold"/>
              </a:rPr>
              <a:t>"Indian Unveiled: Discover, Indulge, Experience the Delightful Fusion of Weekend Wonders!"</a:t>
            </a:r>
          </a:p>
        </p:txBody>
      </p:sp>
      <p:sp>
        <p:nvSpPr>
          <p:cNvPr name="TextBox 31" id="31"/>
          <p:cNvSpPr txBox="true"/>
          <p:nvPr/>
        </p:nvSpPr>
        <p:spPr>
          <a:xfrm rot="0">
            <a:off x="4977448" y="2781516"/>
            <a:ext cx="9728890" cy="716648"/>
          </a:xfrm>
          <a:prstGeom prst="rect">
            <a:avLst/>
          </a:prstGeom>
        </p:spPr>
        <p:txBody>
          <a:bodyPr anchor="t" rtlCol="false" tIns="0" lIns="0" bIns="0" rIns="0">
            <a:spAutoFit/>
          </a:bodyPr>
          <a:lstStyle/>
          <a:p>
            <a:pPr algn="ctr">
              <a:lnSpc>
                <a:spcPts val="2931"/>
              </a:lnSpc>
            </a:pPr>
            <a:r>
              <a:rPr lang="en-US" sz="1832">
                <a:solidFill>
                  <a:srgbClr val="443728"/>
                </a:solidFill>
                <a:latin typeface="Open Sans"/>
              </a:rPr>
              <a:t>"Dive into the Heart of India's Extravaganza: A Tapestry of Finds, Flavors, and Fun Await Every Visitor's Curiosity!"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7AD">
                <a:alpha val="100000"/>
              </a:srgbClr>
            </a:gs>
            <a:gs pos="100000">
              <a:srgbClr val="FFA9F9">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EDE9"/>
            </a:solidFill>
          </p:spPr>
        </p:sp>
      </p:grpSp>
      <p:sp>
        <p:nvSpPr>
          <p:cNvPr name="TextBox 4" id="4"/>
          <p:cNvSpPr txBox="true"/>
          <p:nvPr/>
        </p:nvSpPr>
        <p:spPr>
          <a:xfrm rot="0">
            <a:off x="2514005" y="1478877"/>
            <a:ext cx="12788686" cy="870077"/>
          </a:xfrm>
          <a:prstGeom prst="rect">
            <a:avLst/>
          </a:prstGeom>
        </p:spPr>
        <p:txBody>
          <a:bodyPr anchor="t" rtlCol="false" tIns="0" lIns="0" bIns="0" rIns="0">
            <a:spAutoFit/>
          </a:bodyPr>
          <a:lstStyle/>
          <a:p>
            <a:pPr algn="l">
              <a:lnSpc>
                <a:spcPts val="6834"/>
              </a:lnSpc>
            </a:pPr>
            <a:r>
              <a:rPr lang="en-US" sz="5467">
                <a:solidFill>
                  <a:srgbClr val="443728"/>
                </a:solidFill>
                <a:latin typeface="Crimson Pro Bold"/>
              </a:rPr>
              <a:t>Chanxe Solutions: Elevating Your Spaces</a:t>
            </a:r>
          </a:p>
        </p:txBody>
      </p:sp>
      <p:sp>
        <p:nvSpPr>
          <p:cNvPr name="TextBox 5" id="5"/>
          <p:cNvSpPr txBox="true"/>
          <p:nvPr/>
        </p:nvSpPr>
        <p:spPr>
          <a:xfrm rot="0">
            <a:off x="2514005" y="2770202"/>
            <a:ext cx="13010138" cy="1279684"/>
          </a:xfrm>
          <a:prstGeom prst="rect">
            <a:avLst/>
          </a:prstGeom>
        </p:spPr>
        <p:txBody>
          <a:bodyPr anchor="t" rtlCol="false" tIns="0" lIns="0" bIns="0" rIns="0">
            <a:spAutoFit/>
          </a:bodyPr>
          <a:lstStyle/>
          <a:p>
            <a:pPr algn="ctr">
              <a:lnSpc>
                <a:spcPts val="3498"/>
              </a:lnSpc>
            </a:pPr>
            <a:r>
              <a:rPr lang="en-US" sz="2187">
                <a:solidFill>
                  <a:srgbClr val="443728"/>
                </a:solidFill>
                <a:latin typeface="Open Sans"/>
              </a:rPr>
              <a:t>Transform Your Environment into a Haven of Sophistication and Beauty</a:t>
            </a:r>
          </a:p>
          <a:p>
            <a:pPr algn="ctr">
              <a:lnSpc>
                <a:spcPts val="3498"/>
              </a:lnSpc>
            </a:pPr>
            <a:r>
              <a:rPr lang="en-US" sz="2187">
                <a:solidFill>
                  <a:srgbClr val="443728"/>
                </a:solidFill>
                <a:latin typeface="Open Sans"/>
              </a:rPr>
              <a:t>Discover how we can assist you in achieving this goal by getting in touch with us! Check out our booth if you're in India, or simply contact us for further information.</a:t>
            </a:r>
          </a:p>
        </p:txBody>
      </p:sp>
      <p:sp>
        <p:nvSpPr>
          <p:cNvPr name="Freeform 6" id="6"/>
          <p:cNvSpPr/>
          <p:nvPr/>
        </p:nvSpPr>
        <p:spPr>
          <a:xfrm flipH="false" flipV="false" rot="0">
            <a:off x="16163124" y="0"/>
            <a:ext cx="2124876" cy="2129283"/>
          </a:xfrm>
          <a:custGeom>
            <a:avLst/>
            <a:gdLst/>
            <a:ahLst/>
            <a:cxnLst/>
            <a:rect r="r" b="b" t="t" l="l"/>
            <a:pathLst>
              <a:path h="2129283" w="2124876">
                <a:moveTo>
                  <a:pt x="0" y="0"/>
                </a:moveTo>
                <a:lnTo>
                  <a:pt x="2124876" y="0"/>
                </a:lnTo>
                <a:lnTo>
                  <a:pt x="2124876" y="2129283"/>
                </a:lnTo>
                <a:lnTo>
                  <a:pt x="0" y="2129283"/>
                </a:lnTo>
                <a:lnTo>
                  <a:pt x="0" y="0"/>
                </a:lnTo>
                <a:close/>
              </a:path>
            </a:pathLst>
          </a:custGeom>
          <a:blipFill>
            <a:blip r:embed="rId3"/>
            <a:stretch>
              <a:fillRect l="-18661" t="-17020" r="-18409" b="-19767"/>
            </a:stretch>
          </a:blipFill>
        </p:spPr>
      </p:sp>
      <p:sp>
        <p:nvSpPr>
          <p:cNvPr name="TextBox 7" id="7"/>
          <p:cNvSpPr txBox="true"/>
          <p:nvPr/>
        </p:nvSpPr>
        <p:spPr>
          <a:xfrm rot="0">
            <a:off x="8537487" y="4643893"/>
            <a:ext cx="1332474" cy="749388"/>
          </a:xfrm>
          <a:prstGeom prst="rect">
            <a:avLst/>
          </a:prstGeom>
        </p:spPr>
        <p:txBody>
          <a:bodyPr anchor="t" rtlCol="false" tIns="0" lIns="0" bIns="0" rIns="0">
            <a:spAutoFit/>
          </a:bodyPr>
          <a:lstStyle/>
          <a:p>
            <a:pPr algn="ctr" marL="0" indent="0" lvl="0">
              <a:lnSpc>
                <a:spcPts val="6412"/>
              </a:lnSpc>
            </a:pPr>
            <a:r>
              <a:rPr lang="en-US" sz="3622">
                <a:solidFill>
                  <a:srgbClr val="000000"/>
                </a:solidFill>
                <a:latin typeface="Canva Sans Bold"/>
              </a:rPr>
              <a:t>INDIA</a:t>
            </a:r>
          </a:p>
        </p:txBody>
      </p:sp>
      <p:grpSp>
        <p:nvGrpSpPr>
          <p:cNvPr name="Group 8" id="8"/>
          <p:cNvGrpSpPr/>
          <p:nvPr/>
        </p:nvGrpSpPr>
        <p:grpSpPr>
          <a:xfrm rot="0">
            <a:off x="-14052101" y="5754160"/>
            <a:ext cx="18288000" cy="10287000"/>
            <a:chOff x="0" y="0"/>
            <a:chExt cx="24384000" cy="13716000"/>
          </a:xfrm>
        </p:grpSpPr>
        <p:sp>
          <p:nvSpPr>
            <p:cNvPr name="Freeform 9" id="9"/>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EDE9"/>
            </a:solidFill>
          </p:spPr>
        </p:sp>
      </p:grpSp>
      <p:sp>
        <p:nvSpPr>
          <p:cNvPr name="TextBox 10" id="10"/>
          <p:cNvSpPr txBox="true"/>
          <p:nvPr/>
        </p:nvSpPr>
        <p:spPr>
          <a:xfrm rot="0">
            <a:off x="2923365" y="5535085"/>
            <a:ext cx="12441269" cy="826357"/>
          </a:xfrm>
          <a:prstGeom prst="rect">
            <a:avLst/>
          </a:prstGeom>
        </p:spPr>
        <p:txBody>
          <a:bodyPr anchor="t" rtlCol="false" tIns="0" lIns="0" bIns="0" rIns="0">
            <a:spAutoFit/>
          </a:bodyPr>
          <a:lstStyle/>
          <a:p>
            <a:pPr algn="ctr" marL="0" indent="0" lvl="0">
              <a:lnSpc>
                <a:spcPts val="7166"/>
              </a:lnSpc>
            </a:pPr>
            <a:r>
              <a:rPr lang="en-US" sz="4048">
                <a:solidFill>
                  <a:srgbClr val="000000"/>
                </a:solidFill>
                <a:latin typeface="Canva Sans Bold"/>
              </a:rPr>
              <a:t>CONTACT FOR SPONSORSHIP &amp;TABLE BOOKING :</a:t>
            </a:r>
          </a:p>
        </p:txBody>
      </p:sp>
      <p:sp>
        <p:nvSpPr>
          <p:cNvPr name="TextBox 11" id="11"/>
          <p:cNvSpPr txBox="true"/>
          <p:nvPr/>
        </p:nvSpPr>
        <p:spPr>
          <a:xfrm rot="0">
            <a:off x="4081272" y="6161417"/>
            <a:ext cx="10125457" cy="749388"/>
          </a:xfrm>
          <a:prstGeom prst="rect">
            <a:avLst/>
          </a:prstGeom>
        </p:spPr>
        <p:txBody>
          <a:bodyPr anchor="t" rtlCol="false" tIns="0" lIns="0" bIns="0" rIns="0">
            <a:spAutoFit/>
          </a:bodyPr>
          <a:lstStyle/>
          <a:p>
            <a:pPr algn="ctr" marL="0" indent="0" lvl="0">
              <a:lnSpc>
                <a:spcPts val="6412"/>
              </a:lnSpc>
            </a:pPr>
            <a:r>
              <a:rPr lang="en-US" sz="3622">
                <a:solidFill>
                  <a:srgbClr val="000000"/>
                </a:solidFill>
                <a:latin typeface="Canva Sans"/>
              </a:rPr>
              <a:t>0563842601 OR Chanxesolutions@gmail.com</a:t>
            </a:r>
          </a:p>
        </p:txBody>
      </p:sp>
      <p:sp>
        <p:nvSpPr>
          <p:cNvPr name="TextBox 12" id="12"/>
          <p:cNvSpPr txBox="true"/>
          <p:nvPr/>
        </p:nvSpPr>
        <p:spPr>
          <a:xfrm rot="0">
            <a:off x="5767586" y="7072730"/>
            <a:ext cx="6872275" cy="749388"/>
          </a:xfrm>
          <a:prstGeom prst="rect">
            <a:avLst/>
          </a:prstGeom>
        </p:spPr>
        <p:txBody>
          <a:bodyPr anchor="t" rtlCol="false" tIns="0" lIns="0" bIns="0" rIns="0">
            <a:spAutoFit/>
          </a:bodyPr>
          <a:lstStyle/>
          <a:p>
            <a:pPr algn="ctr" marL="0" indent="0" lvl="0">
              <a:lnSpc>
                <a:spcPts val="6412"/>
              </a:lnSpc>
            </a:pPr>
            <a:r>
              <a:rPr lang="en-US" sz="3622">
                <a:solidFill>
                  <a:srgbClr val="000000"/>
                </a:solidFill>
                <a:latin typeface="Canva Sans"/>
              </a:rPr>
              <a:t>or visit www.chanxe.vercel.app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DAFzymTYZxY</dc:identifier>
  <dcterms:modified xsi:type="dcterms:W3CDTF">2011-08-01T06:04:30Z</dcterms:modified>
  <cp:revision>1</cp:revision>
  <dc:title>Chanxe_Fealmarket_pdf</dc:title>
</cp:coreProperties>
</file>

<file path=docProps/thumbnail.jpeg>
</file>